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8" r:id="rId22"/>
    <p:sldId id="280" r:id="rId23"/>
    <p:sldId id="281" r:id="rId24"/>
    <p:sldId id="279" r:id="rId25"/>
    <p:sldId id="282" r:id="rId26"/>
    <p:sldId id="276" r:id="rId27"/>
    <p:sldId id="275" r:id="rId2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互联创未来项目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作品要求及操作演示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3568" y="3933056"/>
            <a:ext cx="7772400" cy="1199704"/>
          </a:xfrm>
        </p:spPr>
        <p:txBody>
          <a:bodyPr/>
          <a:lstStyle/>
          <a:p>
            <a:r>
              <a:rPr lang="zh-CN" altLang="en-US" dirty="0" smtClean="0"/>
              <a:t>中央电教馆 网络</a:t>
            </a:r>
            <a:r>
              <a:rPr lang="zh-CN" altLang="en-US" dirty="0" smtClean="0"/>
              <a:t>部</a:t>
            </a:r>
            <a:endParaRPr lang="en-US" altLang="zh-CN" dirty="0" smtClean="0"/>
          </a:p>
          <a:p>
            <a:r>
              <a:rPr lang="en-US" altLang="zh-CN" sz="2000" dirty="0" smtClean="0"/>
              <a:t>2015</a:t>
            </a:r>
            <a:r>
              <a:rPr lang="zh-CN" altLang="en-US" sz="2000" dirty="0" smtClean="0"/>
              <a:t>年</a:t>
            </a:r>
            <a:r>
              <a:rPr lang="en-US" altLang="zh-CN" sz="2000" dirty="0" smtClean="0"/>
              <a:t>10</a:t>
            </a:r>
            <a:r>
              <a:rPr lang="zh-CN" altLang="en-US" sz="2000" dirty="0" smtClean="0"/>
              <a:t>月</a:t>
            </a:r>
            <a:endParaRPr lang="zh-CN" alt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131415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论坛</a:t>
            </a:r>
            <a:r>
              <a:rPr lang="en-US" altLang="zh-CN" dirty="0" smtClean="0"/>
              <a:t>-</a:t>
            </a:r>
            <a:r>
              <a:rPr lang="zh-CN" altLang="en-US" dirty="0" smtClean="0"/>
              <a:t>附件</a:t>
            </a:r>
            <a:endParaRPr lang="zh-CN" alt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3684462" cy="262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84784"/>
            <a:ext cx="3919909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4258038"/>
            <a:ext cx="3672408" cy="266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583" y="4288013"/>
            <a:ext cx="3685794" cy="2606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44576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FF0000"/>
                </a:solidFill>
              </a:rPr>
              <a:t>附件大小：</a:t>
            </a:r>
            <a:r>
              <a:rPr lang="en-US" altLang="zh-CN" sz="2800" dirty="0">
                <a:solidFill>
                  <a:srgbClr val="FF0000"/>
                </a:solidFill>
              </a:rPr>
              <a:t>100M</a:t>
            </a:r>
            <a:r>
              <a:rPr lang="zh-CN" altLang="en-US" sz="2800" dirty="0">
                <a:solidFill>
                  <a:srgbClr val="FF0000"/>
                </a:solidFill>
              </a:rPr>
              <a:t>以下（如果大的视频，建议分开几个视频，一个一个上</a:t>
            </a:r>
            <a:r>
              <a:rPr lang="zh-CN" altLang="en-US" sz="2800" dirty="0" smtClean="0">
                <a:solidFill>
                  <a:srgbClr val="FF0000"/>
                </a:solidFill>
              </a:rPr>
              <a:t>传，实在不成功的话可以放云盘地址及提取码）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FF0000"/>
                </a:solidFill>
              </a:rPr>
              <a:t>附件可以连续添加并上传多个，但是建议一个一个传，避免出错</a:t>
            </a:r>
            <a:r>
              <a:rPr lang="zh-CN" altLang="en-US" sz="2800" dirty="0" smtClean="0">
                <a:solidFill>
                  <a:srgbClr val="FF0000"/>
                </a:solidFill>
              </a:rPr>
              <a:t>。</a:t>
            </a:r>
            <a:endParaRPr lang="en-US" altLang="zh-CN" sz="2800" dirty="0">
              <a:solidFill>
                <a:srgbClr val="FF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论坛</a:t>
            </a:r>
            <a:r>
              <a:rPr lang="en-US" altLang="zh-CN" dirty="0" smtClean="0"/>
              <a:t>-</a:t>
            </a:r>
            <a:r>
              <a:rPr lang="zh-CN" altLang="en-US" dirty="0" smtClean="0"/>
              <a:t>附件</a:t>
            </a:r>
            <a:endParaRPr lang="zh-CN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442335"/>
            <a:ext cx="413385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3134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论坛</a:t>
            </a:r>
            <a:r>
              <a:rPr lang="en-US" altLang="zh-CN" dirty="0" smtClean="0"/>
              <a:t>-</a:t>
            </a:r>
            <a:r>
              <a:rPr lang="zh-CN" altLang="en-US" dirty="0" smtClean="0"/>
              <a:t>表格</a:t>
            </a:r>
            <a:endParaRPr lang="zh-CN" alt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2" y="2005806"/>
            <a:ext cx="7648575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3936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论坛</a:t>
            </a:r>
            <a:r>
              <a:rPr lang="en-US" altLang="zh-CN" dirty="0" smtClean="0"/>
              <a:t>-</a:t>
            </a:r>
            <a:r>
              <a:rPr lang="zh-CN" altLang="en-US" dirty="0" smtClean="0"/>
              <a:t>已发表主题或回复的编辑</a:t>
            </a:r>
            <a:endParaRPr lang="zh-CN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09663"/>
            <a:ext cx="8820472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78262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论坛</a:t>
            </a:r>
            <a:r>
              <a:rPr lang="en-US" altLang="zh-CN" dirty="0" smtClean="0"/>
              <a:t>-</a:t>
            </a:r>
            <a:r>
              <a:rPr lang="zh-CN" altLang="en-US" dirty="0" smtClean="0"/>
              <a:t>引用</a:t>
            </a:r>
            <a:endParaRPr lang="zh-CN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7596336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84841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论坛</a:t>
            </a:r>
            <a:r>
              <a:rPr lang="en-US" altLang="zh-CN" dirty="0" smtClean="0"/>
              <a:t>-</a:t>
            </a:r>
            <a:r>
              <a:rPr lang="zh-CN" altLang="en-US" dirty="0" smtClean="0"/>
              <a:t>引用</a:t>
            </a:r>
            <a:endParaRPr lang="zh-CN" alt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19313"/>
            <a:ext cx="8676456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8907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论坛</a:t>
            </a:r>
            <a:r>
              <a:rPr lang="en-US" altLang="zh-CN" dirty="0" smtClean="0"/>
              <a:t>-</a:t>
            </a:r>
            <a:r>
              <a:rPr lang="zh-CN" altLang="en-US" dirty="0" smtClean="0"/>
              <a:t>删除</a:t>
            </a:r>
            <a:endParaRPr lang="zh-CN" alt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09663"/>
            <a:ext cx="8892480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98736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论坛</a:t>
            </a:r>
            <a:r>
              <a:rPr lang="en-US" altLang="zh-CN" dirty="0" smtClean="0"/>
              <a:t>-</a:t>
            </a:r>
            <a:r>
              <a:rPr lang="zh-CN" altLang="en-US" dirty="0" smtClean="0"/>
              <a:t>删除</a:t>
            </a:r>
            <a:endParaRPr lang="zh-CN" alt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6963"/>
            <a:ext cx="925252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52179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论坛</a:t>
            </a:r>
            <a:r>
              <a:rPr lang="en-US" altLang="zh-CN" dirty="0" smtClean="0"/>
              <a:t>-</a:t>
            </a:r>
            <a:r>
              <a:rPr lang="zh-CN" altLang="en-US" dirty="0" smtClean="0"/>
              <a:t>专家点评</a:t>
            </a:r>
            <a:endParaRPr lang="zh-CN" alt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24075"/>
            <a:ext cx="91440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7352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选择教师角色、学生角色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/>
              <a:t>勾</a:t>
            </a:r>
            <a:r>
              <a:rPr lang="zh-CN" altLang="en-US" dirty="0" smtClean="0"/>
              <a:t>选用户协议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按输入框后的填写要求填写必填项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保存</a:t>
            </a:r>
            <a:endParaRPr lang="en-US" altLang="zh-CN" dirty="0" smtClean="0"/>
          </a:p>
          <a:p>
            <a:pPr marL="109728" indent="0">
              <a:lnSpc>
                <a:spcPct val="150000"/>
              </a:lnSpc>
              <a:buNone/>
            </a:pP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注册步骤及演示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81425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数学作品要求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语文作品要求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相关平台操作演示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主要内容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27311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pan.baidu.com</a:t>
            </a:r>
          </a:p>
          <a:p>
            <a:r>
              <a:rPr lang="zh-CN" altLang="en-US" dirty="0" smtClean="0"/>
              <a:t>注册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云盘（以百度云盘为例）</a:t>
            </a:r>
            <a:endParaRPr lang="zh-CN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643182"/>
            <a:ext cx="5324475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云盘（以百度云盘为例、上传压缩包）</a:t>
            </a:r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571612"/>
            <a:ext cx="8572528" cy="481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9663" y="1219200"/>
            <a:ext cx="692467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4950" y="657225"/>
            <a:ext cx="6134100" cy="554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4475" y="666750"/>
            <a:ext cx="6115050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3450" y="481013"/>
            <a:ext cx="7277100" cy="589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n-US" altLang="zh-CN" dirty="0" smtClean="0"/>
          </a:p>
          <a:p>
            <a:pPr marL="109728" indent="0" algn="ctr">
              <a:buNone/>
            </a:pPr>
            <a:endParaRPr lang="en-US" altLang="zh-CN" dirty="0"/>
          </a:p>
          <a:p>
            <a:pPr marL="109728" indent="0" algn="ctr">
              <a:buNone/>
            </a:pPr>
            <a:r>
              <a:rPr lang="en-US" altLang="zh-CN" dirty="0" smtClean="0"/>
              <a:t>hlcwl.eduyun.cn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119678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pPr marL="109728" indent="0" algn="ctr">
              <a:buNone/>
            </a:pPr>
            <a:r>
              <a:rPr lang="zh-CN" altLang="en-US" sz="3600" dirty="0" smtClean="0"/>
              <a:t>谢谢大家</a:t>
            </a:r>
            <a:endParaRPr lang="zh-CN" alt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19537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FF0000"/>
                </a:solidFill>
              </a:rPr>
              <a:t>以云盘方式存储提交，具体以后续通知文件为准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/>
              <a:t>上报：云盘链接地址、提取码、姓名等基本资料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/>
              <a:t>云</a:t>
            </a:r>
            <a:r>
              <a:rPr lang="zh-CN" altLang="en-US" dirty="0" smtClean="0"/>
              <a:t>盘：需要上传（一节课堂实录、一个教学设计、一个教学反思）</a:t>
            </a:r>
            <a:endParaRPr lang="en-US" altLang="zh-CN" dirty="0" smtClean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数学作品要求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246323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平台：</a:t>
            </a:r>
            <a:r>
              <a:rPr lang="en-US" altLang="zh-CN" dirty="0" smtClean="0"/>
              <a:t>hlcwl.eduyun.cn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论坛</a:t>
            </a:r>
            <a:r>
              <a:rPr lang="en-US" altLang="zh-CN" dirty="0" smtClean="0"/>
              <a:t>-</a:t>
            </a:r>
            <a:r>
              <a:rPr lang="zh-CN" altLang="en-US" dirty="0" smtClean="0"/>
              <a:t>公共版块</a:t>
            </a:r>
            <a:r>
              <a:rPr lang="en-US" altLang="zh-CN" dirty="0" smtClean="0"/>
              <a:t>-</a:t>
            </a:r>
            <a:r>
              <a:rPr lang="zh-CN" altLang="en-US" dirty="0"/>
              <a:t>上海</a:t>
            </a:r>
            <a:r>
              <a:rPr lang="en-US" altLang="zh-CN" dirty="0"/>
              <a:t>-</a:t>
            </a:r>
            <a:r>
              <a:rPr lang="zh-CN" altLang="en-US" dirty="0"/>
              <a:t>东阳、四川城乡协作联盟语文作品</a:t>
            </a:r>
            <a:r>
              <a:rPr lang="zh-CN" altLang="en-US" dirty="0" smtClean="0"/>
              <a:t>提交专区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FF0000"/>
                </a:solidFill>
              </a:rPr>
              <a:t>以帖子的形式提交作品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（具体帖子参考此专区的主题帖：语文作品样例）</a:t>
            </a:r>
            <a:endParaRPr lang="en-US" altLang="zh-CN" dirty="0">
              <a:solidFill>
                <a:srgbClr val="FF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语文作品要求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86286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FF0000"/>
                </a:solidFill>
              </a:rPr>
              <a:t>帖子名称：地区</a:t>
            </a:r>
            <a:r>
              <a:rPr lang="en-US" altLang="zh-CN" dirty="0" smtClean="0">
                <a:solidFill>
                  <a:srgbClr val="FF0000"/>
                </a:solidFill>
              </a:rPr>
              <a:t>-</a:t>
            </a:r>
            <a:r>
              <a:rPr lang="zh-CN" altLang="en-US" dirty="0" smtClean="0">
                <a:solidFill>
                  <a:srgbClr val="FF0000"/>
                </a:solidFill>
              </a:rPr>
              <a:t>学校</a:t>
            </a:r>
            <a:r>
              <a:rPr lang="en-US" altLang="zh-CN" dirty="0" smtClean="0">
                <a:solidFill>
                  <a:srgbClr val="FF0000"/>
                </a:solidFill>
              </a:rPr>
              <a:t>-</a:t>
            </a:r>
            <a:r>
              <a:rPr lang="zh-CN" altLang="en-US" dirty="0" smtClean="0">
                <a:solidFill>
                  <a:srgbClr val="FF0000"/>
                </a:solidFill>
              </a:rPr>
              <a:t>姓名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rgbClr val="FF0000"/>
                </a:solidFill>
              </a:rPr>
              <a:t>第一楼</a:t>
            </a:r>
            <a:endParaRPr lang="en-US" altLang="zh-CN" dirty="0">
              <a:solidFill>
                <a:srgbClr val="FF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语文作品要求</a:t>
            </a: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780928"/>
            <a:ext cx="6657975" cy="340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7563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/>
              <a:t>教师姓名：</a:t>
            </a:r>
          </a:p>
          <a:p>
            <a:r>
              <a:rPr lang="zh-CN" altLang="en-US" dirty="0"/>
              <a:t>阅读活动主题：</a:t>
            </a:r>
          </a:p>
          <a:p>
            <a:r>
              <a:rPr lang="zh-CN" altLang="en-US" dirty="0"/>
              <a:t>阅读活动开展年级</a:t>
            </a:r>
            <a:r>
              <a:rPr lang="zh-CN" altLang="en-US" dirty="0" smtClean="0"/>
              <a:t>：</a:t>
            </a:r>
            <a:r>
              <a:rPr lang="zh-CN" altLang="en-US" dirty="0" smtClean="0">
                <a:solidFill>
                  <a:srgbClr val="FF0000"/>
                </a:solidFill>
              </a:rPr>
              <a:t>原则上五年级，但不局限</a:t>
            </a:r>
            <a:endParaRPr lang="zh-CN" altLang="en-US" dirty="0">
              <a:solidFill>
                <a:srgbClr val="FF0000"/>
              </a:solidFill>
            </a:endParaRPr>
          </a:p>
          <a:p>
            <a:r>
              <a:rPr lang="zh-CN" altLang="en-US" dirty="0"/>
              <a:t>阅读活动开展时间：</a:t>
            </a:r>
          </a:p>
          <a:p>
            <a:r>
              <a:rPr lang="zh-CN" altLang="en-US" dirty="0"/>
              <a:t>参与学生数：</a:t>
            </a:r>
          </a:p>
          <a:p>
            <a:r>
              <a:rPr lang="zh-CN" altLang="en-US" dirty="0"/>
              <a:t>阅读活动开展概念图：（请以思维导图形式体现</a:t>
            </a:r>
            <a:r>
              <a:rPr lang="zh-CN" altLang="en-US" dirty="0" smtClean="0"/>
              <a:t>）</a:t>
            </a:r>
            <a:r>
              <a:rPr lang="zh-CN" altLang="en-US" dirty="0" smtClean="0">
                <a:solidFill>
                  <a:srgbClr val="FF0000"/>
                </a:solidFill>
              </a:rPr>
              <a:t>附件</a:t>
            </a:r>
            <a:endParaRPr lang="zh-CN" altLang="en-US" dirty="0">
              <a:solidFill>
                <a:srgbClr val="FF0000"/>
              </a:solidFill>
            </a:endParaRPr>
          </a:p>
          <a:p>
            <a:r>
              <a:rPr lang="zh-CN" altLang="en-US" dirty="0"/>
              <a:t>阅读活动开展教案</a:t>
            </a:r>
            <a:r>
              <a:rPr lang="zh-CN" altLang="en-US" dirty="0" smtClean="0"/>
              <a:t>：</a:t>
            </a:r>
            <a:r>
              <a:rPr lang="zh-CN" altLang="en-US" dirty="0" smtClean="0">
                <a:solidFill>
                  <a:srgbClr val="FF0000"/>
                </a:solidFill>
              </a:rPr>
              <a:t>附件</a:t>
            </a:r>
            <a:endParaRPr lang="zh-CN" altLang="en-US" dirty="0">
              <a:solidFill>
                <a:srgbClr val="FF0000"/>
              </a:solidFill>
            </a:endParaRPr>
          </a:p>
          <a:p>
            <a:r>
              <a:rPr lang="zh-CN" altLang="en-US" dirty="0"/>
              <a:t>阅读活动开展情况：以文字详细描述阅读活动开展过程；总结活动开展中优秀做法和问题并自己评价活动开展的效果。（不超过</a:t>
            </a:r>
            <a:r>
              <a:rPr lang="en-US" altLang="zh-CN" dirty="0"/>
              <a:t>1000</a:t>
            </a:r>
            <a:r>
              <a:rPr lang="zh-CN" altLang="en-US" dirty="0"/>
              <a:t>字</a:t>
            </a:r>
            <a:r>
              <a:rPr lang="zh-CN" altLang="en-US" dirty="0" smtClean="0"/>
              <a:t>）</a:t>
            </a:r>
            <a:r>
              <a:rPr lang="zh-CN" altLang="en-US" dirty="0" smtClean="0">
                <a:solidFill>
                  <a:srgbClr val="FF0000"/>
                </a:solidFill>
              </a:rPr>
              <a:t>附件或者直接写均可</a:t>
            </a:r>
            <a:endParaRPr lang="zh-CN" altLang="en-US" dirty="0">
              <a:solidFill>
                <a:srgbClr val="FF0000"/>
              </a:solidFill>
            </a:endParaRPr>
          </a:p>
          <a:p>
            <a:r>
              <a:rPr lang="zh-CN" altLang="en-US" dirty="0"/>
              <a:t>线上活动：（有的话请放网址</a:t>
            </a:r>
            <a:r>
              <a:rPr lang="zh-CN" altLang="en-US" dirty="0" smtClean="0"/>
              <a:t>）</a:t>
            </a:r>
            <a:r>
              <a:rPr lang="zh-CN" altLang="en-US" dirty="0" smtClean="0">
                <a:solidFill>
                  <a:srgbClr val="FF0000"/>
                </a:solidFill>
              </a:rPr>
              <a:t>不局限平台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拓展</a:t>
            </a:r>
            <a:r>
              <a:rPr lang="zh-CN" altLang="en-US" dirty="0"/>
              <a:t>阅读材料：（有的话请写上名称，放上网址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6308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FF0000"/>
                </a:solidFill>
              </a:rPr>
              <a:t>第二楼或最后总结都可以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FF0000"/>
                </a:solidFill>
              </a:rPr>
              <a:t>若干个学生作品楼层，需学生账号登陆以回复的形式上传。</a:t>
            </a:r>
            <a:endParaRPr lang="en-US" altLang="zh-CN" dirty="0">
              <a:solidFill>
                <a:srgbClr val="FF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语文作品要求</a:t>
            </a:r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" y="2348880"/>
            <a:ext cx="687705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8615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论坛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附件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表格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已发主题或者回复的编辑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引用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删除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专家点评</a:t>
            </a:r>
            <a:endParaRPr lang="en-US" altLang="zh-CN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zh-CN" altLang="en-US" sz="2700" dirty="0" smtClean="0"/>
              <a:t>注册</a:t>
            </a:r>
            <a:endParaRPr lang="en-US" altLang="zh-CN" sz="2700" dirty="0" smtClean="0"/>
          </a:p>
          <a:p>
            <a:pPr lvl="1">
              <a:buSzPct val="68000"/>
            </a:pPr>
            <a:r>
              <a:rPr lang="zh-CN" altLang="en-US" dirty="0" smtClean="0"/>
              <a:t>教师角色</a:t>
            </a:r>
            <a:endParaRPr lang="en-US" altLang="zh-CN" dirty="0"/>
          </a:p>
          <a:p>
            <a:pPr lvl="1">
              <a:buSzPct val="68000"/>
            </a:pPr>
            <a:r>
              <a:rPr lang="zh-CN" altLang="en-US" dirty="0" smtClean="0"/>
              <a:t>学生角色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相关平台操作演示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417261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论坛</a:t>
            </a:r>
            <a:r>
              <a:rPr lang="en-US" altLang="zh-CN" dirty="0" smtClean="0"/>
              <a:t>-</a:t>
            </a:r>
            <a:r>
              <a:rPr lang="zh-CN" altLang="en-US" dirty="0" smtClean="0"/>
              <a:t>附件</a:t>
            </a:r>
            <a:endParaRPr lang="zh-CN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752" y="1481138"/>
            <a:ext cx="7360496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9008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</TotalTime>
  <Words>459</Words>
  <Application>Microsoft Office PowerPoint</Application>
  <PresentationFormat>全屏显示(4:3)</PresentationFormat>
  <Paragraphs>76</Paragraphs>
  <Slides>27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聚合</vt:lpstr>
      <vt:lpstr>互联创未来项目 作品要求及操作演示</vt:lpstr>
      <vt:lpstr>主要内容</vt:lpstr>
      <vt:lpstr>数学作品要求</vt:lpstr>
      <vt:lpstr>语文作品要求</vt:lpstr>
      <vt:lpstr>语文作品要求</vt:lpstr>
      <vt:lpstr>幻灯片 6</vt:lpstr>
      <vt:lpstr>语文作品要求</vt:lpstr>
      <vt:lpstr>相关平台操作演示</vt:lpstr>
      <vt:lpstr>论坛-附件</vt:lpstr>
      <vt:lpstr>论坛-附件</vt:lpstr>
      <vt:lpstr>论坛-附件</vt:lpstr>
      <vt:lpstr>论坛-表格</vt:lpstr>
      <vt:lpstr>论坛-已发表主题或回复的编辑</vt:lpstr>
      <vt:lpstr>论坛-引用</vt:lpstr>
      <vt:lpstr>论坛-引用</vt:lpstr>
      <vt:lpstr>论坛-删除</vt:lpstr>
      <vt:lpstr>论坛-删除</vt:lpstr>
      <vt:lpstr>论坛-专家点评</vt:lpstr>
      <vt:lpstr>注册步骤及演示</vt:lpstr>
      <vt:lpstr>云盘（以百度云盘为例）</vt:lpstr>
      <vt:lpstr>云盘（以百度云盘为例、上传压缩包）</vt:lpstr>
      <vt:lpstr>幻灯片 22</vt:lpstr>
      <vt:lpstr>幻灯片 23</vt:lpstr>
      <vt:lpstr>幻灯片 24</vt:lpstr>
      <vt:lpstr>幻灯片 25</vt:lpstr>
      <vt:lpstr>幻灯片 26</vt:lpstr>
      <vt:lpstr>幻灯片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互联创未来项目 作品要求及操作演示</dc:title>
  <dc:creator>yanzi</dc:creator>
  <cp:lastModifiedBy>linl</cp:lastModifiedBy>
  <cp:revision>20</cp:revision>
  <dcterms:created xsi:type="dcterms:W3CDTF">2015-10-12T06:46:01Z</dcterms:created>
  <dcterms:modified xsi:type="dcterms:W3CDTF">2015-10-27T02:29:51Z</dcterms:modified>
</cp:coreProperties>
</file>