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ppt" ContentType="application/vnd.ms-powerpoint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4"/>
  </p:handout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8" r:id="rId12"/>
    <p:sldId id="269" r:id="rId13"/>
  </p:sldIdLst>
  <p:sldSz cx="12192000" cy="6858000"/>
  <p:notesSz cx="6735763" cy="98663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32" autoAdjust="0"/>
    <p:restoredTop sz="94660"/>
  </p:normalViewPr>
  <p:slideViewPr>
    <p:cSldViewPr snapToGrid="0">
      <p:cViewPr>
        <p:scale>
          <a:sx n="79" d="100"/>
          <a:sy n="79" d="100"/>
        </p:scale>
        <p:origin x="-8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CEC31F-3244-438E-8EB5-C5768DE88BAA}" type="doc">
      <dgm:prSet loTypeId="urn:microsoft.com/office/officeart/2005/8/layout/chevron2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CN" altLang="en-US"/>
        </a:p>
      </dgm:t>
    </dgm:pt>
    <dgm:pt modelId="{DDC128E6-478C-4175-851E-C4E9D0C74D3D}">
      <dgm:prSet phldrT="[文本]" custT="1"/>
      <dgm:spPr/>
      <dgm:t>
        <a:bodyPr/>
        <a:lstStyle/>
        <a:p>
          <a:r>
            <a:rPr lang="zh-CN" altLang="en-US" sz="1800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设计环境</a:t>
          </a:r>
          <a:endParaRPr lang="zh-CN" altLang="en-US" sz="1800" b="1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761EE6AE-2196-4F50-9248-EA1435184A6D}" type="parTrans" cxnId="{4628F9EF-68AE-4F3D-8367-80ACE720BC8B}">
      <dgm:prSet/>
      <dgm:spPr/>
      <dgm:t>
        <a:bodyPr/>
        <a:lstStyle/>
        <a:p>
          <a:endParaRPr lang="zh-CN" altLang="en-US" sz="1800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64945E89-D83F-4A5F-B680-27A354A477EA}" type="sibTrans" cxnId="{4628F9EF-68AE-4F3D-8367-80ACE720BC8B}">
      <dgm:prSet/>
      <dgm:spPr/>
      <dgm:t>
        <a:bodyPr/>
        <a:lstStyle/>
        <a:p>
          <a:endParaRPr lang="zh-CN" altLang="en-US" sz="1800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F9FF6E43-977C-4337-A19D-8F1E270E0E0E}">
      <dgm:prSet phldrT="[文本]" phldr="1" custT="1"/>
      <dgm:spPr/>
      <dgm:t>
        <a:bodyPr/>
        <a:lstStyle/>
        <a:p>
          <a:endParaRPr lang="zh-CN" altLang="en-US" sz="1800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E83ADBFA-FFD5-4551-A9C5-D6B12ACB0A42}" type="parTrans" cxnId="{BE2B02D8-B628-44AE-934D-97168EFA3085}">
      <dgm:prSet/>
      <dgm:spPr/>
      <dgm:t>
        <a:bodyPr/>
        <a:lstStyle/>
        <a:p>
          <a:endParaRPr lang="zh-CN" altLang="en-US" sz="1800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113279C4-2FF2-42C7-959A-B863A5086CEC}" type="sibTrans" cxnId="{BE2B02D8-B628-44AE-934D-97168EFA3085}">
      <dgm:prSet/>
      <dgm:spPr/>
      <dgm:t>
        <a:bodyPr/>
        <a:lstStyle/>
        <a:p>
          <a:endParaRPr lang="zh-CN" altLang="en-US" sz="1800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529CA8F5-946E-4EDE-9EA4-9ED1A1086211}">
      <dgm:prSet phldrT="[文本]" phldr="1" custT="1"/>
      <dgm:spPr/>
      <dgm:t>
        <a:bodyPr/>
        <a:lstStyle/>
        <a:p>
          <a:endParaRPr lang="zh-CN" altLang="en-US" sz="1800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E1A60F7F-1643-4F49-824D-884661FD62C9}" type="parTrans" cxnId="{B5512940-9E3E-40AE-AAA8-E36D0A063901}">
      <dgm:prSet/>
      <dgm:spPr/>
      <dgm:t>
        <a:bodyPr/>
        <a:lstStyle/>
        <a:p>
          <a:endParaRPr lang="zh-CN" altLang="en-US" sz="1800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20032CC2-B351-40B6-95C6-BDEAFF0CFB43}" type="sibTrans" cxnId="{B5512940-9E3E-40AE-AAA8-E36D0A063901}">
      <dgm:prSet/>
      <dgm:spPr/>
      <dgm:t>
        <a:bodyPr/>
        <a:lstStyle/>
        <a:p>
          <a:endParaRPr lang="zh-CN" altLang="en-US" sz="1800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DD24EF3F-4385-4063-BADD-81F2ADB2D3D3}">
      <dgm:prSet phldrT="[文本]" custT="1"/>
      <dgm:spPr/>
      <dgm:t>
        <a:bodyPr/>
        <a:lstStyle/>
        <a:p>
          <a:r>
            <a:rPr lang="en-US" altLang="zh-CN" sz="1800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….</a:t>
          </a:r>
          <a:endParaRPr lang="zh-CN" altLang="en-US" sz="1800" b="1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F64A9470-5329-4476-BCA1-BA05EF19297A}" type="parTrans" cxnId="{87290167-ADFE-4519-ACD1-8EC36ED798EF}">
      <dgm:prSet/>
      <dgm:spPr/>
      <dgm:t>
        <a:bodyPr/>
        <a:lstStyle/>
        <a:p>
          <a:endParaRPr lang="zh-CN" altLang="en-US" sz="1800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A168EE2B-726E-400E-A352-46546713C5C5}" type="sibTrans" cxnId="{87290167-ADFE-4519-ACD1-8EC36ED798EF}">
      <dgm:prSet/>
      <dgm:spPr/>
      <dgm:t>
        <a:bodyPr/>
        <a:lstStyle/>
        <a:p>
          <a:endParaRPr lang="zh-CN" altLang="en-US" sz="1800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C842E2A1-1CFA-49EB-A70B-50F80558E110}">
      <dgm:prSet phldrT="[文本]" phldr="1" custT="1"/>
      <dgm:spPr/>
      <dgm:t>
        <a:bodyPr/>
        <a:lstStyle/>
        <a:p>
          <a:endParaRPr lang="zh-CN" altLang="en-US" sz="1800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5C7369AD-1F6E-49CD-B30C-F7CD1DA90B03}" type="parTrans" cxnId="{20C62550-BB91-413B-8B79-309BF5680A0E}">
      <dgm:prSet/>
      <dgm:spPr/>
      <dgm:t>
        <a:bodyPr/>
        <a:lstStyle/>
        <a:p>
          <a:endParaRPr lang="zh-CN" altLang="en-US" sz="1800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519C044B-5739-45A4-A511-96C7A4EF4970}" type="sibTrans" cxnId="{20C62550-BB91-413B-8B79-309BF5680A0E}">
      <dgm:prSet/>
      <dgm:spPr/>
      <dgm:t>
        <a:bodyPr/>
        <a:lstStyle/>
        <a:p>
          <a:endParaRPr lang="zh-CN" altLang="en-US" sz="1800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0C76D546-A701-44A4-BE8F-459D75554899}">
      <dgm:prSet phldrT="[文本]" phldr="1" custT="1"/>
      <dgm:spPr/>
      <dgm:t>
        <a:bodyPr/>
        <a:lstStyle/>
        <a:p>
          <a:endParaRPr lang="zh-CN" altLang="en-US" sz="1800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10B69FEF-1850-445E-9F08-B6CB1D8410D9}" type="parTrans" cxnId="{2CD94D9E-798E-4DF1-A832-4D49350A6C33}">
      <dgm:prSet/>
      <dgm:spPr/>
      <dgm:t>
        <a:bodyPr/>
        <a:lstStyle/>
        <a:p>
          <a:endParaRPr lang="zh-CN" altLang="en-US" sz="1800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DE5B2EA5-942C-4A23-ABFC-64F532A6E279}" type="sibTrans" cxnId="{2CD94D9E-798E-4DF1-A832-4D49350A6C33}">
      <dgm:prSet/>
      <dgm:spPr/>
      <dgm:t>
        <a:bodyPr/>
        <a:lstStyle/>
        <a:p>
          <a:endParaRPr lang="zh-CN" altLang="en-US" sz="1800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8CA56889-8687-47B6-9F91-678D26D42577}">
      <dgm:prSet phldrT="[文本]" custT="1"/>
      <dgm:spPr/>
      <dgm:t>
        <a:bodyPr/>
        <a:lstStyle/>
        <a:p>
          <a:r>
            <a:rPr lang="en-US" altLang="zh-CN" sz="1800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….</a:t>
          </a:r>
          <a:endParaRPr lang="zh-CN" altLang="en-US" sz="1800" b="1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2B5DE853-72F0-4D7A-82DC-51F5934576D7}" type="parTrans" cxnId="{76E2C0F3-B19F-4063-974D-CEEE80C54D2B}">
      <dgm:prSet/>
      <dgm:spPr/>
      <dgm:t>
        <a:bodyPr/>
        <a:lstStyle/>
        <a:p>
          <a:endParaRPr lang="zh-CN" altLang="en-US" sz="1800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11D83D41-84C2-4C61-9DBB-7C2A5BAF6059}" type="sibTrans" cxnId="{76E2C0F3-B19F-4063-974D-CEEE80C54D2B}">
      <dgm:prSet/>
      <dgm:spPr/>
      <dgm:t>
        <a:bodyPr/>
        <a:lstStyle/>
        <a:p>
          <a:endParaRPr lang="zh-CN" altLang="en-US" sz="1800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A95C3C84-F7D3-482A-944B-6E6281B57D1F}">
      <dgm:prSet phldrT="[文本]" phldr="1" custT="1"/>
      <dgm:spPr/>
      <dgm:t>
        <a:bodyPr/>
        <a:lstStyle/>
        <a:p>
          <a:endParaRPr lang="zh-CN" altLang="en-US" sz="1800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CA766355-A5A8-4AB6-B2F4-B240E6126CAE}" type="parTrans" cxnId="{8B7CB220-F1F2-4743-A600-17085FD550AC}">
      <dgm:prSet/>
      <dgm:spPr/>
      <dgm:t>
        <a:bodyPr/>
        <a:lstStyle/>
        <a:p>
          <a:endParaRPr lang="zh-CN" altLang="en-US" sz="1800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7880BB0B-B379-44C0-BEED-B7B0D400DDEF}" type="sibTrans" cxnId="{8B7CB220-F1F2-4743-A600-17085FD550AC}">
      <dgm:prSet/>
      <dgm:spPr/>
      <dgm:t>
        <a:bodyPr/>
        <a:lstStyle/>
        <a:p>
          <a:endParaRPr lang="zh-CN" altLang="en-US" sz="1800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5E4D1CC8-51A5-4E0D-A3FA-26E08A53DF15}">
      <dgm:prSet phldrT="[文本]" phldr="1" custT="1"/>
      <dgm:spPr/>
      <dgm:t>
        <a:bodyPr/>
        <a:lstStyle/>
        <a:p>
          <a:endParaRPr lang="zh-CN" altLang="en-US" sz="1800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58350EB5-22C0-402B-803D-BBADF4F213A9}" type="parTrans" cxnId="{DF5D1094-3EC6-460A-87F4-0A05FE2D02BF}">
      <dgm:prSet/>
      <dgm:spPr/>
      <dgm:t>
        <a:bodyPr/>
        <a:lstStyle/>
        <a:p>
          <a:endParaRPr lang="zh-CN" altLang="en-US" sz="1800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5732853A-F9E7-4B28-A867-416DE67C6941}" type="sibTrans" cxnId="{DF5D1094-3EC6-460A-87F4-0A05FE2D02BF}">
      <dgm:prSet/>
      <dgm:spPr/>
      <dgm:t>
        <a:bodyPr/>
        <a:lstStyle/>
        <a:p>
          <a:endParaRPr lang="zh-CN" altLang="en-US" sz="1800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CC116264-2847-4B13-B0A9-F3AE37D7D816}" type="pres">
      <dgm:prSet presAssocID="{71CEC31F-3244-438E-8EB5-C5768DE88BA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38EDEDC9-20C1-4C74-8FD4-2222A53B013F}" type="pres">
      <dgm:prSet presAssocID="{DDC128E6-478C-4175-851E-C4E9D0C74D3D}" presName="composite" presStyleCnt="0"/>
      <dgm:spPr/>
    </dgm:pt>
    <dgm:pt modelId="{F6ABA6B0-9DE7-4E8A-BCCF-137381A16920}" type="pres">
      <dgm:prSet presAssocID="{DDC128E6-478C-4175-851E-C4E9D0C74D3D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F3EAA2A-6F2C-4F86-9257-9920092E029C}" type="pres">
      <dgm:prSet presAssocID="{DDC128E6-478C-4175-851E-C4E9D0C74D3D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09FE75B-1074-40B2-8899-AD7C7ACADBE3}" type="pres">
      <dgm:prSet presAssocID="{64945E89-D83F-4A5F-B680-27A354A477EA}" presName="sp" presStyleCnt="0"/>
      <dgm:spPr/>
    </dgm:pt>
    <dgm:pt modelId="{AA6B499B-3AC1-4E40-AE33-BB7F61DC6D9E}" type="pres">
      <dgm:prSet presAssocID="{DD24EF3F-4385-4063-BADD-81F2ADB2D3D3}" presName="composite" presStyleCnt="0"/>
      <dgm:spPr/>
    </dgm:pt>
    <dgm:pt modelId="{406B9BC3-1EB9-4E2D-9F02-6C25F8B7F79C}" type="pres">
      <dgm:prSet presAssocID="{DD24EF3F-4385-4063-BADD-81F2ADB2D3D3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5F9F7CD-AE46-4D3E-A8CA-92AB216F2500}" type="pres">
      <dgm:prSet presAssocID="{DD24EF3F-4385-4063-BADD-81F2ADB2D3D3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8BC512F-3816-4446-ABF5-4B5C454387DC}" type="pres">
      <dgm:prSet presAssocID="{A168EE2B-726E-400E-A352-46546713C5C5}" presName="sp" presStyleCnt="0"/>
      <dgm:spPr/>
    </dgm:pt>
    <dgm:pt modelId="{26BA4ACD-68D6-46B7-A7CB-95ADADF3F324}" type="pres">
      <dgm:prSet presAssocID="{8CA56889-8687-47B6-9F91-678D26D42577}" presName="composite" presStyleCnt="0"/>
      <dgm:spPr/>
    </dgm:pt>
    <dgm:pt modelId="{BAC9A90A-BDA0-4BE1-97BB-2206BD3591D3}" type="pres">
      <dgm:prSet presAssocID="{8CA56889-8687-47B6-9F91-678D26D42577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9DD4D9A-729C-4D22-8CBA-05220CABA452}" type="pres">
      <dgm:prSet presAssocID="{8CA56889-8687-47B6-9F91-678D26D42577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2DC40EA3-A3CE-4E5D-A7F9-DA2E9734F8B4}" type="presOf" srcId="{DD24EF3F-4385-4063-BADD-81F2ADB2D3D3}" destId="{406B9BC3-1EB9-4E2D-9F02-6C25F8B7F79C}" srcOrd="0" destOrd="0" presId="urn:microsoft.com/office/officeart/2005/8/layout/chevron2"/>
    <dgm:cxn modelId="{87290167-ADFE-4519-ACD1-8EC36ED798EF}" srcId="{71CEC31F-3244-438E-8EB5-C5768DE88BAA}" destId="{DD24EF3F-4385-4063-BADD-81F2ADB2D3D3}" srcOrd="1" destOrd="0" parTransId="{F64A9470-5329-4476-BCA1-BA05EF19297A}" sibTransId="{A168EE2B-726E-400E-A352-46546713C5C5}"/>
    <dgm:cxn modelId="{50BDAC10-C8F7-4A45-BA15-C288292F1891}" type="presOf" srcId="{DDC128E6-478C-4175-851E-C4E9D0C74D3D}" destId="{F6ABA6B0-9DE7-4E8A-BCCF-137381A16920}" srcOrd="0" destOrd="0" presId="urn:microsoft.com/office/officeart/2005/8/layout/chevron2"/>
    <dgm:cxn modelId="{2CD94D9E-798E-4DF1-A832-4D49350A6C33}" srcId="{DD24EF3F-4385-4063-BADD-81F2ADB2D3D3}" destId="{0C76D546-A701-44A4-BE8F-459D75554899}" srcOrd="1" destOrd="0" parTransId="{10B69FEF-1850-445E-9F08-B6CB1D8410D9}" sibTransId="{DE5B2EA5-942C-4A23-ABFC-64F532A6E279}"/>
    <dgm:cxn modelId="{9AD313AC-7947-49E6-8B34-50C60E1AC5ED}" type="presOf" srcId="{529CA8F5-946E-4EDE-9EA4-9ED1A1086211}" destId="{DF3EAA2A-6F2C-4F86-9257-9920092E029C}" srcOrd="0" destOrd="1" presId="urn:microsoft.com/office/officeart/2005/8/layout/chevron2"/>
    <dgm:cxn modelId="{8B7CB220-F1F2-4743-A600-17085FD550AC}" srcId="{8CA56889-8687-47B6-9F91-678D26D42577}" destId="{A95C3C84-F7D3-482A-944B-6E6281B57D1F}" srcOrd="0" destOrd="0" parTransId="{CA766355-A5A8-4AB6-B2F4-B240E6126CAE}" sibTransId="{7880BB0B-B379-44C0-BEED-B7B0D400DDEF}"/>
    <dgm:cxn modelId="{4A03819C-B42D-4A2B-9072-374AA37CBAE9}" type="presOf" srcId="{F9FF6E43-977C-4337-A19D-8F1E270E0E0E}" destId="{DF3EAA2A-6F2C-4F86-9257-9920092E029C}" srcOrd="0" destOrd="0" presId="urn:microsoft.com/office/officeart/2005/8/layout/chevron2"/>
    <dgm:cxn modelId="{B5512940-9E3E-40AE-AAA8-E36D0A063901}" srcId="{DDC128E6-478C-4175-851E-C4E9D0C74D3D}" destId="{529CA8F5-946E-4EDE-9EA4-9ED1A1086211}" srcOrd="1" destOrd="0" parTransId="{E1A60F7F-1643-4F49-824D-884661FD62C9}" sibTransId="{20032CC2-B351-40B6-95C6-BDEAFF0CFB43}"/>
    <dgm:cxn modelId="{BE2B02D8-B628-44AE-934D-97168EFA3085}" srcId="{DDC128E6-478C-4175-851E-C4E9D0C74D3D}" destId="{F9FF6E43-977C-4337-A19D-8F1E270E0E0E}" srcOrd="0" destOrd="0" parTransId="{E83ADBFA-FFD5-4551-A9C5-D6B12ACB0A42}" sibTransId="{113279C4-2FF2-42C7-959A-B863A5086CEC}"/>
    <dgm:cxn modelId="{20C62550-BB91-413B-8B79-309BF5680A0E}" srcId="{DD24EF3F-4385-4063-BADD-81F2ADB2D3D3}" destId="{C842E2A1-1CFA-49EB-A70B-50F80558E110}" srcOrd="0" destOrd="0" parTransId="{5C7369AD-1F6E-49CD-B30C-F7CD1DA90B03}" sibTransId="{519C044B-5739-45A4-A511-96C7A4EF4970}"/>
    <dgm:cxn modelId="{CB8AC3F1-014E-461C-9473-2EA82CBC4070}" type="presOf" srcId="{0C76D546-A701-44A4-BE8F-459D75554899}" destId="{15F9F7CD-AE46-4D3E-A8CA-92AB216F2500}" srcOrd="0" destOrd="1" presId="urn:microsoft.com/office/officeart/2005/8/layout/chevron2"/>
    <dgm:cxn modelId="{4628F9EF-68AE-4F3D-8367-80ACE720BC8B}" srcId="{71CEC31F-3244-438E-8EB5-C5768DE88BAA}" destId="{DDC128E6-478C-4175-851E-C4E9D0C74D3D}" srcOrd="0" destOrd="0" parTransId="{761EE6AE-2196-4F50-9248-EA1435184A6D}" sibTransId="{64945E89-D83F-4A5F-B680-27A354A477EA}"/>
    <dgm:cxn modelId="{79CD1357-75FB-4B04-9330-8843CD6B5F28}" type="presOf" srcId="{C842E2A1-1CFA-49EB-A70B-50F80558E110}" destId="{15F9F7CD-AE46-4D3E-A8CA-92AB216F2500}" srcOrd="0" destOrd="0" presId="urn:microsoft.com/office/officeart/2005/8/layout/chevron2"/>
    <dgm:cxn modelId="{218F75D8-0BD5-4AC2-967F-C08C60E37E9C}" type="presOf" srcId="{71CEC31F-3244-438E-8EB5-C5768DE88BAA}" destId="{CC116264-2847-4B13-B0A9-F3AE37D7D816}" srcOrd="0" destOrd="0" presId="urn:microsoft.com/office/officeart/2005/8/layout/chevron2"/>
    <dgm:cxn modelId="{76E2C0F3-B19F-4063-974D-CEEE80C54D2B}" srcId="{71CEC31F-3244-438E-8EB5-C5768DE88BAA}" destId="{8CA56889-8687-47B6-9F91-678D26D42577}" srcOrd="2" destOrd="0" parTransId="{2B5DE853-72F0-4D7A-82DC-51F5934576D7}" sibTransId="{11D83D41-84C2-4C61-9DBB-7C2A5BAF6059}"/>
    <dgm:cxn modelId="{C0FCFBA3-BA03-489F-A659-882DB579C6E1}" type="presOf" srcId="{5E4D1CC8-51A5-4E0D-A3FA-26E08A53DF15}" destId="{79DD4D9A-729C-4D22-8CBA-05220CABA452}" srcOrd="0" destOrd="1" presId="urn:microsoft.com/office/officeart/2005/8/layout/chevron2"/>
    <dgm:cxn modelId="{DF5D1094-3EC6-460A-87F4-0A05FE2D02BF}" srcId="{8CA56889-8687-47B6-9F91-678D26D42577}" destId="{5E4D1CC8-51A5-4E0D-A3FA-26E08A53DF15}" srcOrd="1" destOrd="0" parTransId="{58350EB5-22C0-402B-803D-BBADF4F213A9}" sibTransId="{5732853A-F9E7-4B28-A867-416DE67C6941}"/>
    <dgm:cxn modelId="{3430FDD2-8B8F-4664-97C9-32C4E383AA10}" type="presOf" srcId="{8CA56889-8687-47B6-9F91-678D26D42577}" destId="{BAC9A90A-BDA0-4BE1-97BB-2206BD3591D3}" srcOrd="0" destOrd="0" presId="urn:microsoft.com/office/officeart/2005/8/layout/chevron2"/>
    <dgm:cxn modelId="{18188D21-5F59-48C3-8C35-BD77A787EBE9}" type="presOf" srcId="{A95C3C84-F7D3-482A-944B-6E6281B57D1F}" destId="{79DD4D9A-729C-4D22-8CBA-05220CABA452}" srcOrd="0" destOrd="0" presId="urn:microsoft.com/office/officeart/2005/8/layout/chevron2"/>
    <dgm:cxn modelId="{F9A2DF13-2EB1-4080-A2D2-62FF2BF82DB5}" type="presParOf" srcId="{CC116264-2847-4B13-B0A9-F3AE37D7D816}" destId="{38EDEDC9-20C1-4C74-8FD4-2222A53B013F}" srcOrd="0" destOrd="0" presId="urn:microsoft.com/office/officeart/2005/8/layout/chevron2"/>
    <dgm:cxn modelId="{2BCAB2B6-C6C1-4AC6-80D9-3CE569070D23}" type="presParOf" srcId="{38EDEDC9-20C1-4C74-8FD4-2222A53B013F}" destId="{F6ABA6B0-9DE7-4E8A-BCCF-137381A16920}" srcOrd="0" destOrd="0" presId="urn:microsoft.com/office/officeart/2005/8/layout/chevron2"/>
    <dgm:cxn modelId="{E4B42453-A9BC-42BD-8747-4FB24C4393BA}" type="presParOf" srcId="{38EDEDC9-20C1-4C74-8FD4-2222A53B013F}" destId="{DF3EAA2A-6F2C-4F86-9257-9920092E029C}" srcOrd="1" destOrd="0" presId="urn:microsoft.com/office/officeart/2005/8/layout/chevron2"/>
    <dgm:cxn modelId="{7E30BEAF-DA85-4F22-AFA0-38F9DF7DC101}" type="presParOf" srcId="{CC116264-2847-4B13-B0A9-F3AE37D7D816}" destId="{709FE75B-1074-40B2-8899-AD7C7ACADBE3}" srcOrd="1" destOrd="0" presId="urn:microsoft.com/office/officeart/2005/8/layout/chevron2"/>
    <dgm:cxn modelId="{5999E85C-1940-49BA-9CCD-DF23A669A603}" type="presParOf" srcId="{CC116264-2847-4B13-B0A9-F3AE37D7D816}" destId="{AA6B499B-3AC1-4E40-AE33-BB7F61DC6D9E}" srcOrd="2" destOrd="0" presId="urn:microsoft.com/office/officeart/2005/8/layout/chevron2"/>
    <dgm:cxn modelId="{CC29F532-943F-4105-9282-21A63A8C3CC5}" type="presParOf" srcId="{AA6B499B-3AC1-4E40-AE33-BB7F61DC6D9E}" destId="{406B9BC3-1EB9-4E2D-9F02-6C25F8B7F79C}" srcOrd="0" destOrd="0" presId="urn:microsoft.com/office/officeart/2005/8/layout/chevron2"/>
    <dgm:cxn modelId="{9112FCA4-0005-4329-9637-2DC81191A07E}" type="presParOf" srcId="{AA6B499B-3AC1-4E40-AE33-BB7F61DC6D9E}" destId="{15F9F7CD-AE46-4D3E-A8CA-92AB216F2500}" srcOrd="1" destOrd="0" presId="urn:microsoft.com/office/officeart/2005/8/layout/chevron2"/>
    <dgm:cxn modelId="{84C269DA-5589-4CB9-A175-34E14F0263E9}" type="presParOf" srcId="{CC116264-2847-4B13-B0A9-F3AE37D7D816}" destId="{98BC512F-3816-4446-ABF5-4B5C454387DC}" srcOrd="3" destOrd="0" presId="urn:microsoft.com/office/officeart/2005/8/layout/chevron2"/>
    <dgm:cxn modelId="{A2ADBE39-7E27-41A8-9FDA-FE20E89E6703}" type="presParOf" srcId="{CC116264-2847-4B13-B0A9-F3AE37D7D816}" destId="{26BA4ACD-68D6-46B7-A7CB-95ADADF3F324}" srcOrd="4" destOrd="0" presId="urn:microsoft.com/office/officeart/2005/8/layout/chevron2"/>
    <dgm:cxn modelId="{45A54F29-8E99-403D-A0FC-2F7F8F671181}" type="presParOf" srcId="{26BA4ACD-68D6-46B7-A7CB-95ADADF3F324}" destId="{BAC9A90A-BDA0-4BE1-97BB-2206BD3591D3}" srcOrd="0" destOrd="0" presId="urn:microsoft.com/office/officeart/2005/8/layout/chevron2"/>
    <dgm:cxn modelId="{19A8BFE9-0CD5-43C1-BD1B-F0A8D526F103}" type="presParOf" srcId="{26BA4ACD-68D6-46B7-A7CB-95ADADF3F324}" destId="{79DD4D9A-729C-4D22-8CBA-05220CABA45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AE47040-F6CE-43FD-941F-5976720A25A3}" type="doc">
      <dgm:prSet loTypeId="urn:microsoft.com/office/officeart/2005/8/layout/chevron1" loCatId="process" qsTypeId="urn:microsoft.com/office/officeart/2005/8/quickstyle/3d1" qsCatId="3D" csTypeId="urn:microsoft.com/office/officeart/2005/8/colors/colorful4" csCatId="colorful" phldr="1"/>
      <dgm:spPr/>
    </dgm:pt>
    <dgm:pt modelId="{4A9DD001-810B-4854-A447-87B5816BB31C}">
      <dgm:prSet phldrT="[文本]"/>
      <dgm:spPr/>
      <dgm:t>
        <a:bodyPr/>
        <a:lstStyle/>
        <a:p>
          <a:r>
            <a: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课前</a:t>
          </a:r>
          <a:endParaRPr lang="zh-CN" altLang="en-US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E09AEBB4-D15B-4AB8-AE26-B85F72DECBC0}" type="parTrans" cxnId="{9DB67F22-994C-4797-A70F-3B5AD7FA56D7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E918F8BF-56D8-4276-948A-13C54C6D4C15}" type="sibTrans" cxnId="{9DB67F22-994C-4797-A70F-3B5AD7FA56D7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E692DCA6-BE8F-475A-8E5A-E550C93555F7}">
      <dgm:prSet phldrT="[文本]"/>
      <dgm:spPr/>
      <dgm:t>
        <a:bodyPr/>
        <a:lstStyle/>
        <a:p>
          <a:r>
            <a: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课中</a:t>
          </a:r>
          <a:endParaRPr lang="zh-CN" altLang="en-US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B67BC27C-12B7-4253-AF7B-2B69B0178FBA}" type="parTrans" cxnId="{5A9CA473-136F-4CDF-B95F-63D4AC109038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9364A0F6-AD85-44FE-A8A8-A2D8E1743C3F}" type="sibTrans" cxnId="{5A9CA473-136F-4CDF-B95F-63D4AC109038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EC816F32-FD98-475D-A3FE-F16F09516214}">
      <dgm:prSet phldrT="[文本]"/>
      <dgm:spPr/>
      <dgm:t>
        <a:bodyPr/>
        <a:lstStyle/>
        <a:p>
          <a:r>
            <a: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课后</a:t>
          </a:r>
          <a:endParaRPr lang="zh-CN" altLang="en-US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2F4EBC10-8DF5-4B41-9FFF-66C8CB79849C}" type="parTrans" cxnId="{2A790615-7857-4613-8CA0-B9A6AC5FFA48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7F371FBB-4327-4E78-9810-B333A7A24861}" type="sibTrans" cxnId="{2A790615-7857-4613-8CA0-B9A6AC5FFA48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EB2AEDE4-2DA3-4D3D-B63D-A62F8B4747BF}" type="pres">
      <dgm:prSet presAssocID="{8AE47040-F6CE-43FD-941F-5976720A25A3}" presName="Name0" presStyleCnt="0">
        <dgm:presLayoutVars>
          <dgm:dir/>
          <dgm:animLvl val="lvl"/>
          <dgm:resizeHandles val="exact"/>
        </dgm:presLayoutVars>
      </dgm:prSet>
      <dgm:spPr/>
    </dgm:pt>
    <dgm:pt modelId="{5FA92F3B-C2AA-4199-92BC-0DB1C2AC6228}" type="pres">
      <dgm:prSet presAssocID="{4A9DD001-810B-4854-A447-87B5816BB31C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90C0CF5-4B43-422E-B048-B03EFA5351B6}" type="pres">
      <dgm:prSet presAssocID="{E918F8BF-56D8-4276-948A-13C54C6D4C15}" presName="parTxOnlySpace" presStyleCnt="0"/>
      <dgm:spPr/>
    </dgm:pt>
    <dgm:pt modelId="{BAD71EEA-7081-48FA-8F1C-1BEC4E1D078C}" type="pres">
      <dgm:prSet presAssocID="{E692DCA6-BE8F-475A-8E5A-E550C93555F7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72ECFDB-9B10-4CF6-8BC2-236B9F5A32A0}" type="pres">
      <dgm:prSet presAssocID="{9364A0F6-AD85-44FE-A8A8-A2D8E1743C3F}" presName="parTxOnlySpace" presStyleCnt="0"/>
      <dgm:spPr/>
    </dgm:pt>
    <dgm:pt modelId="{0CA0F10F-817E-420D-9A1A-089616786399}" type="pres">
      <dgm:prSet presAssocID="{EC816F32-FD98-475D-A3FE-F16F09516214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2A790615-7857-4613-8CA0-B9A6AC5FFA48}" srcId="{8AE47040-F6CE-43FD-941F-5976720A25A3}" destId="{EC816F32-FD98-475D-A3FE-F16F09516214}" srcOrd="2" destOrd="0" parTransId="{2F4EBC10-8DF5-4B41-9FFF-66C8CB79849C}" sibTransId="{7F371FBB-4327-4E78-9810-B333A7A24861}"/>
    <dgm:cxn modelId="{C0ED68E3-AEC2-4E78-BEE9-46D774A2B04A}" type="presOf" srcId="{EC816F32-FD98-475D-A3FE-F16F09516214}" destId="{0CA0F10F-817E-420D-9A1A-089616786399}" srcOrd="0" destOrd="0" presId="urn:microsoft.com/office/officeart/2005/8/layout/chevron1"/>
    <dgm:cxn modelId="{BF2249F8-7A46-42CA-87F7-B6E1427AD216}" type="presOf" srcId="{8AE47040-F6CE-43FD-941F-5976720A25A3}" destId="{EB2AEDE4-2DA3-4D3D-B63D-A62F8B4747BF}" srcOrd="0" destOrd="0" presId="urn:microsoft.com/office/officeart/2005/8/layout/chevron1"/>
    <dgm:cxn modelId="{5A9CA473-136F-4CDF-B95F-63D4AC109038}" srcId="{8AE47040-F6CE-43FD-941F-5976720A25A3}" destId="{E692DCA6-BE8F-475A-8E5A-E550C93555F7}" srcOrd="1" destOrd="0" parTransId="{B67BC27C-12B7-4253-AF7B-2B69B0178FBA}" sibTransId="{9364A0F6-AD85-44FE-A8A8-A2D8E1743C3F}"/>
    <dgm:cxn modelId="{D89730D4-6991-4CA5-BFB0-BE1A54C71B18}" type="presOf" srcId="{E692DCA6-BE8F-475A-8E5A-E550C93555F7}" destId="{BAD71EEA-7081-48FA-8F1C-1BEC4E1D078C}" srcOrd="0" destOrd="0" presId="urn:microsoft.com/office/officeart/2005/8/layout/chevron1"/>
    <dgm:cxn modelId="{9DB67F22-994C-4797-A70F-3B5AD7FA56D7}" srcId="{8AE47040-F6CE-43FD-941F-5976720A25A3}" destId="{4A9DD001-810B-4854-A447-87B5816BB31C}" srcOrd="0" destOrd="0" parTransId="{E09AEBB4-D15B-4AB8-AE26-B85F72DECBC0}" sibTransId="{E918F8BF-56D8-4276-948A-13C54C6D4C15}"/>
    <dgm:cxn modelId="{60BB814D-F36B-400A-AB58-159B0196328A}" type="presOf" srcId="{4A9DD001-810B-4854-A447-87B5816BB31C}" destId="{5FA92F3B-C2AA-4199-92BC-0DB1C2AC6228}" srcOrd="0" destOrd="0" presId="urn:microsoft.com/office/officeart/2005/8/layout/chevron1"/>
    <dgm:cxn modelId="{323F3FE9-FFDB-4E58-894C-DEC8F0C7AEE1}" type="presParOf" srcId="{EB2AEDE4-2DA3-4D3D-B63D-A62F8B4747BF}" destId="{5FA92F3B-C2AA-4199-92BC-0DB1C2AC6228}" srcOrd="0" destOrd="0" presId="urn:microsoft.com/office/officeart/2005/8/layout/chevron1"/>
    <dgm:cxn modelId="{122C66FD-E5FA-4334-8C37-014B915FA3E7}" type="presParOf" srcId="{EB2AEDE4-2DA3-4D3D-B63D-A62F8B4747BF}" destId="{290C0CF5-4B43-422E-B048-B03EFA5351B6}" srcOrd="1" destOrd="0" presId="urn:microsoft.com/office/officeart/2005/8/layout/chevron1"/>
    <dgm:cxn modelId="{78CDE80B-9950-439A-A247-AFA5905D7011}" type="presParOf" srcId="{EB2AEDE4-2DA3-4D3D-B63D-A62F8B4747BF}" destId="{BAD71EEA-7081-48FA-8F1C-1BEC4E1D078C}" srcOrd="2" destOrd="0" presId="urn:microsoft.com/office/officeart/2005/8/layout/chevron1"/>
    <dgm:cxn modelId="{1C67116E-D949-473A-B721-811C79E69D52}" type="presParOf" srcId="{EB2AEDE4-2DA3-4D3D-B63D-A62F8B4747BF}" destId="{072ECFDB-9B10-4CF6-8BC2-236B9F5A32A0}" srcOrd="3" destOrd="0" presId="urn:microsoft.com/office/officeart/2005/8/layout/chevron1"/>
    <dgm:cxn modelId="{15BD7AAC-0A4B-47E0-8A7A-6900B5FF0A5A}" type="presParOf" srcId="{EB2AEDE4-2DA3-4D3D-B63D-A62F8B4747BF}" destId="{0CA0F10F-817E-420D-9A1A-089616786399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ABA6B0-9DE7-4E8A-BCCF-137381A16920}">
      <dsp:nvSpPr>
        <dsp:cNvPr id="0" name=""/>
        <dsp:cNvSpPr/>
      </dsp:nvSpPr>
      <dsp:spPr>
        <a:xfrm rot="5400000">
          <a:off x="-211438" y="213190"/>
          <a:ext cx="1409591" cy="986713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b="1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设计环境</a:t>
          </a:r>
          <a:endParaRPr lang="zh-CN" altLang="en-US" sz="1800" b="1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 rot="-5400000">
        <a:off x="2" y="495108"/>
        <a:ext cx="986713" cy="422878"/>
      </dsp:txXfrm>
    </dsp:sp>
    <dsp:sp modelId="{DF3EAA2A-6F2C-4F86-9257-9920092E029C}">
      <dsp:nvSpPr>
        <dsp:cNvPr id="0" name=""/>
        <dsp:cNvSpPr/>
      </dsp:nvSpPr>
      <dsp:spPr>
        <a:xfrm rot="5400000">
          <a:off x="2784416" y="-1795950"/>
          <a:ext cx="916234" cy="451163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CN" altLang="en-US" sz="1800" b="1" kern="1200"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CN" altLang="en-US" sz="1800" b="1" kern="120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 rot="-5400000">
        <a:off x="986714" y="46479"/>
        <a:ext cx="4466912" cy="826780"/>
      </dsp:txXfrm>
    </dsp:sp>
    <dsp:sp modelId="{406B9BC3-1EB9-4E2D-9F02-6C25F8B7F79C}">
      <dsp:nvSpPr>
        <dsp:cNvPr id="0" name=""/>
        <dsp:cNvSpPr/>
      </dsp:nvSpPr>
      <dsp:spPr>
        <a:xfrm rot="5400000">
          <a:off x="-211438" y="1426086"/>
          <a:ext cx="1409591" cy="986713"/>
        </a:xfrm>
        <a:prstGeom prst="chevron">
          <a:avLst/>
        </a:prstGeom>
        <a:solidFill>
          <a:schemeClr val="accent4">
            <a:hueOff val="5197847"/>
            <a:satOff val="-23984"/>
            <a:lumOff val="883"/>
            <a:alphaOff val="0"/>
          </a:schemeClr>
        </a:solidFill>
        <a:ln w="12700" cap="flat" cmpd="sng" algn="ctr">
          <a:solidFill>
            <a:schemeClr val="accent4">
              <a:hueOff val="5197847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800" b="1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….</a:t>
          </a:r>
          <a:endParaRPr lang="zh-CN" altLang="en-US" sz="1800" b="1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 rot="-5400000">
        <a:off x="2" y="1708004"/>
        <a:ext cx="986713" cy="422878"/>
      </dsp:txXfrm>
    </dsp:sp>
    <dsp:sp modelId="{15F9F7CD-AE46-4D3E-A8CA-92AB216F2500}">
      <dsp:nvSpPr>
        <dsp:cNvPr id="0" name=""/>
        <dsp:cNvSpPr/>
      </dsp:nvSpPr>
      <dsp:spPr>
        <a:xfrm rot="5400000">
          <a:off x="2784416" y="-583054"/>
          <a:ext cx="916234" cy="451163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5197847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CN" altLang="en-US" sz="1800" b="1" kern="1200"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CN" altLang="en-US" sz="1800" b="1" kern="120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 rot="-5400000">
        <a:off x="986714" y="1259375"/>
        <a:ext cx="4466912" cy="826780"/>
      </dsp:txXfrm>
    </dsp:sp>
    <dsp:sp modelId="{BAC9A90A-BDA0-4BE1-97BB-2206BD3591D3}">
      <dsp:nvSpPr>
        <dsp:cNvPr id="0" name=""/>
        <dsp:cNvSpPr/>
      </dsp:nvSpPr>
      <dsp:spPr>
        <a:xfrm rot="5400000">
          <a:off x="-211438" y="2638982"/>
          <a:ext cx="1409591" cy="986713"/>
        </a:xfrm>
        <a:prstGeom prst="chevron">
          <a:avLst/>
        </a:prstGeom>
        <a:solidFill>
          <a:schemeClr val="accent4">
            <a:hueOff val="10395693"/>
            <a:satOff val="-47968"/>
            <a:lumOff val="1765"/>
            <a:alphaOff val="0"/>
          </a:schemeClr>
        </a:solidFill>
        <a:ln w="12700" cap="flat" cmpd="sng" algn="ctr">
          <a:solidFill>
            <a:schemeClr val="accent4">
              <a:hueOff val="10395693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800" b="1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….</a:t>
          </a:r>
          <a:endParaRPr lang="zh-CN" altLang="en-US" sz="1800" b="1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 rot="-5400000">
        <a:off x="2" y="2920900"/>
        <a:ext cx="986713" cy="422878"/>
      </dsp:txXfrm>
    </dsp:sp>
    <dsp:sp modelId="{79DD4D9A-729C-4D22-8CBA-05220CABA452}">
      <dsp:nvSpPr>
        <dsp:cNvPr id="0" name=""/>
        <dsp:cNvSpPr/>
      </dsp:nvSpPr>
      <dsp:spPr>
        <a:xfrm rot="5400000">
          <a:off x="2784416" y="629841"/>
          <a:ext cx="916234" cy="451163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0395693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CN" altLang="en-US" sz="1800" b="1" kern="1200"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CN" altLang="en-US" sz="1800" b="1" kern="120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 rot="-5400000">
        <a:off x="986714" y="2472271"/>
        <a:ext cx="4466912" cy="8267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A92F3B-C2AA-4199-92BC-0DB1C2AC6228}">
      <dsp:nvSpPr>
        <dsp:cNvPr id="0" name=""/>
        <dsp:cNvSpPr/>
      </dsp:nvSpPr>
      <dsp:spPr>
        <a:xfrm>
          <a:off x="2320" y="558566"/>
          <a:ext cx="2827228" cy="1130891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6025" tIns="65342" rIns="65342" bIns="65342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49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课前</a:t>
          </a:r>
          <a:endParaRPr lang="zh-CN" altLang="en-US" sz="49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567766" y="558566"/>
        <a:ext cx="1696337" cy="1130891"/>
      </dsp:txXfrm>
    </dsp:sp>
    <dsp:sp modelId="{BAD71EEA-7081-48FA-8F1C-1BEC4E1D078C}">
      <dsp:nvSpPr>
        <dsp:cNvPr id="0" name=""/>
        <dsp:cNvSpPr/>
      </dsp:nvSpPr>
      <dsp:spPr>
        <a:xfrm>
          <a:off x="2546825" y="558566"/>
          <a:ext cx="2827228" cy="1130891"/>
        </a:xfrm>
        <a:prstGeom prst="chevron">
          <a:avLst/>
        </a:prstGeom>
        <a:gradFill rotWithShape="0">
          <a:gsLst>
            <a:gs pos="0">
              <a:schemeClr val="accent4">
                <a:hueOff val="5197847"/>
                <a:satOff val="-23984"/>
                <a:lumOff val="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5197847"/>
                <a:satOff val="-23984"/>
                <a:lumOff val="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5197847"/>
                <a:satOff val="-23984"/>
                <a:lumOff val="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6025" tIns="65342" rIns="65342" bIns="65342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49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课中</a:t>
          </a:r>
          <a:endParaRPr lang="zh-CN" altLang="en-US" sz="49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3112271" y="558566"/>
        <a:ext cx="1696337" cy="1130891"/>
      </dsp:txXfrm>
    </dsp:sp>
    <dsp:sp modelId="{0CA0F10F-817E-420D-9A1A-089616786399}">
      <dsp:nvSpPr>
        <dsp:cNvPr id="0" name=""/>
        <dsp:cNvSpPr/>
      </dsp:nvSpPr>
      <dsp:spPr>
        <a:xfrm>
          <a:off x="5091331" y="558566"/>
          <a:ext cx="2827228" cy="1130891"/>
        </a:xfrm>
        <a:prstGeom prst="chevron">
          <a:avLst/>
        </a:prstGeom>
        <a:gradFill rotWithShape="0">
          <a:gsLst>
            <a:gs pos="0">
              <a:schemeClr val="accent4">
                <a:hueOff val="10395693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3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3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6025" tIns="65342" rIns="65342" bIns="65342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49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课后</a:t>
          </a:r>
          <a:endParaRPr lang="zh-CN" altLang="en-US" sz="49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5656777" y="558566"/>
        <a:ext cx="1696337" cy="11308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4A159E-EB8F-41E0-9143-FDAC46B1B85C}" type="datetimeFigureOut">
              <a:rPr lang="zh-CN" altLang="en-US" smtClean="0"/>
              <a:t>2015/12/2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AEB55F-15C5-4B99-BC50-A92D9F31EA7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386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B2670-A2E6-4B02-9ADF-26F575DFAF5F}" type="datetimeFigureOut">
              <a:rPr lang="zh-CN" altLang="en-US" smtClean="0"/>
              <a:t>2015/12/2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664B8-DBBE-4909-B1CE-D176E02248CD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2117" y="1930400"/>
            <a:ext cx="12192000" cy="2484438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0" y="4524380"/>
            <a:ext cx="12192000" cy="53975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0" y="1779591"/>
            <a:ext cx="12192000" cy="53975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8382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B2670-A2E6-4B02-9ADF-26F575DFAF5F}" type="datetimeFigureOut">
              <a:rPr lang="zh-CN" altLang="en-US" smtClean="0"/>
              <a:t>2015/12/2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664B8-DBBE-4909-B1CE-D176E02248C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1745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B2670-A2E6-4B02-9ADF-26F575DFAF5F}" type="datetimeFigureOut">
              <a:rPr lang="zh-CN" altLang="en-US" smtClean="0"/>
              <a:t>2015/12/2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664B8-DBBE-4909-B1CE-D176E02248C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973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03760"/>
            <a:ext cx="10515600" cy="1127499"/>
          </a:xfrm>
        </p:spPr>
        <p:txBody>
          <a:bodyPr/>
          <a:lstStyle>
            <a:lvl1pPr>
              <a:defRPr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492624"/>
            <a:ext cx="10515600" cy="4684339"/>
          </a:xfrm>
        </p:spPr>
        <p:txBody>
          <a:bodyPr/>
          <a:lstStyle>
            <a:lvl1pPr marL="228600" indent="-228600">
              <a:buClr>
                <a:srgbClr val="C00000"/>
              </a:buClr>
              <a:buSzPct val="85000"/>
              <a:buFont typeface="Wingdings" panose="05000000000000000000" pitchFamily="2" charset="2"/>
              <a:buChar char="p"/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685800" indent="-228600">
              <a:buClr>
                <a:srgbClr val="C00000"/>
              </a:buClr>
              <a:buSzPct val="85000"/>
              <a:buFont typeface="Wingdings" panose="05000000000000000000" pitchFamily="2" charset="2"/>
              <a:buChar char="p"/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buClr>
                <a:srgbClr val="C00000"/>
              </a:buClr>
              <a:buSzPct val="85000"/>
              <a:buFont typeface="Wingdings" panose="05000000000000000000" pitchFamily="2" charset="2"/>
              <a:buChar char="p"/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buClr>
                <a:srgbClr val="C00000"/>
              </a:buClr>
              <a:buSzPct val="85000"/>
              <a:buFont typeface="Wingdings" panose="05000000000000000000" pitchFamily="2" charset="2"/>
              <a:buChar char="p"/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buClr>
                <a:srgbClr val="C00000"/>
              </a:buClr>
              <a:buSzPct val="85000"/>
              <a:buFont typeface="Wingdings" panose="05000000000000000000" pitchFamily="2" charset="2"/>
              <a:buChar char="p"/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E15B2670-A2E6-4B02-9ADF-26F575DFAF5F}" type="datetimeFigureOut">
              <a:rPr lang="zh-CN" altLang="en-US" smtClean="0"/>
              <a:pPr/>
              <a:t>2015/12/2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999664B8-DBBE-4909-B1CE-D176E02248C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2310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B2670-A2E6-4B02-9ADF-26F575DFAF5F}" type="datetimeFigureOut">
              <a:rPr lang="zh-CN" altLang="en-US" smtClean="0"/>
              <a:t>2015/12/2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664B8-DBBE-4909-B1CE-D176E02248C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4616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B2670-A2E6-4B02-9ADF-26F575DFAF5F}" type="datetimeFigureOut">
              <a:rPr lang="zh-CN" altLang="en-US" smtClean="0"/>
              <a:t>2015/12/2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664B8-DBBE-4909-B1CE-D176E02248C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6045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B2670-A2E6-4B02-9ADF-26F575DFAF5F}" type="datetimeFigureOut">
              <a:rPr lang="zh-CN" altLang="en-US" smtClean="0"/>
              <a:t>2015/12/2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664B8-DBBE-4909-B1CE-D176E02248C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7018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B2670-A2E6-4B02-9ADF-26F575DFAF5F}" type="datetimeFigureOut">
              <a:rPr lang="zh-CN" altLang="en-US" smtClean="0"/>
              <a:t>2015/12/2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664B8-DBBE-4909-B1CE-D176E02248C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6308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B2670-A2E6-4B02-9ADF-26F575DFAF5F}" type="datetimeFigureOut">
              <a:rPr lang="zh-CN" altLang="en-US" smtClean="0"/>
              <a:t>2015/12/2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664B8-DBBE-4909-B1CE-D176E02248C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7133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B2670-A2E6-4B02-9ADF-26F575DFAF5F}" type="datetimeFigureOut">
              <a:rPr lang="zh-CN" altLang="en-US" smtClean="0"/>
              <a:t>2015/12/2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664B8-DBBE-4909-B1CE-D176E02248C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8706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B2670-A2E6-4B02-9ADF-26F575DFAF5F}" type="datetimeFigureOut">
              <a:rPr lang="zh-CN" altLang="en-US" smtClean="0"/>
              <a:t>2015/12/2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664B8-DBBE-4909-B1CE-D176E02248C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8991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5B2670-A2E6-4B02-9ADF-26F575DFAF5F}" type="datetimeFigureOut">
              <a:rPr lang="zh-CN" altLang="en-US" smtClean="0"/>
              <a:t>2015/12/2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664B8-DBBE-4909-B1CE-D176E02248C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5363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C00000"/>
        </a:buClr>
        <a:buSzPct val="85000"/>
        <a:buFont typeface="Wingdings" panose="05000000000000000000" pitchFamily="2" charset="2"/>
        <a:buChar char="p"/>
        <a:defRPr sz="2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SzPct val="85000"/>
        <a:buFont typeface="Wingdings" panose="05000000000000000000" pitchFamily="2" charset="2"/>
        <a:buChar char="p"/>
        <a:defRPr sz="2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SzPct val="85000"/>
        <a:buFont typeface="Wingdings" panose="05000000000000000000" pitchFamily="2" charset="2"/>
        <a:buChar char="p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SzPct val="85000"/>
        <a:buFont typeface="Wingdings" panose="05000000000000000000" pitchFamily="2" charset="2"/>
        <a:buChar char="p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SzPct val="85000"/>
        <a:buFont typeface="Wingdings" panose="05000000000000000000" pitchFamily="2" charset="2"/>
        <a:buChar char="p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oleObject" Target="../embeddings/Microsoft_Word_97_-_2003___10.doc"/><Relationship Id="rId7" Type="http://schemas.openxmlformats.org/officeDocument/2006/relationships/oleObject" Target="../embeddings/Microsoft_Word_97_-_2003___12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4.wmf"/><Relationship Id="rId5" Type="http://schemas.openxmlformats.org/officeDocument/2006/relationships/oleObject" Target="../embeddings/Microsoft_PowerPoint_97-2003_____11.ppt"/><Relationship Id="rId4" Type="http://schemas.openxmlformats.org/officeDocument/2006/relationships/image" Target="../media/image13.wmf"/><Relationship Id="rId9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__1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jpeg"/><Relationship Id="rId4" Type="http://schemas.openxmlformats.org/officeDocument/2006/relationships/image" Target="../media/image1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Layout" Target="../diagrams/layout2.xml"/><Relationship Id="rId7" Type="http://schemas.openxmlformats.org/officeDocument/2006/relationships/hyperlink" Target="file:///D:\DEMO\&#24494;&#35838;&#26696;&#20363;\&#32763;&#36716;&#35838;&#22530;&#26696;&#20363;\&#19977;&#35282;&#24418;&#21333;&#20803;&#35838;&#22530;.mpg" TargetMode="Externa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openxmlformats.org/officeDocument/2006/relationships/image" Target="../media/image10.png"/><Relationship Id="rId5" Type="http://schemas.openxmlformats.org/officeDocument/2006/relationships/diagramColors" Target="../diagrams/colors2.xml"/><Relationship Id="rId10" Type="http://schemas.openxmlformats.org/officeDocument/2006/relationships/image" Target="../media/image9.png"/><Relationship Id="rId4" Type="http://schemas.openxmlformats.org/officeDocument/2006/relationships/diagramQuickStyle" Target="../diagrams/quickStyle2.xml"/><Relationship Id="rId9" Type="http://schemas.openxmlformats.org/officeDocument/2006/relationships/hyperlink" Target="file:///D:\DEMO\&#24494;&#35838;&#26696;&#20363;\&#32763;&#36716;&#35838;&#22530;&#26696;&#20363;\&#19977;&#35282;&#24418;&#21333;&#20803;&#22797;&#20064;&#36164;&#28304;&#21253;\&#19977;&#35282;&#24418;&#30693;&#35782;&#22797;&#20064;&#25945;&#23398;&#35774;&#35745;&#65288;&#31532;&#20108;&#29256;%20&#21548;&#35838;&#29256;&#65289;.docx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PowerPoint_97-2003_____5.ppt"/><Relationship Id="rId3" Type="http://schemas.openxmlformats.org/officeDocument/2006/relationships/oleObject" Target="../embeddings/Microsoft_Word_97_-_2003___2.doc"/><Relationship Id="rId7" Type="http://schemas.openxmlformats.org/officeDocument/2006/relationships/oleObject" Target="../embeddings/Microsoft_Word_97_-_2003___4.doc"/><Relationship Id="rId12" Type="http://schemas.openxmlformats.org/officeDocument/2006/relationships/oleObject" Target="../embeddings/Microsoft_PowerPoint_97-2003_____9.ppt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wmf"/><Relationship Id="rId11" Type="http://schemas.openxmlformats.org/officeDocument/2006/relationships/oleObject" Target="../embeddings/Microsoft_Word_97_-_2003___8.doc"/><Relationship Id="rId5" Type="http://schemas.openxmlformats.org/officeDocument/2006/relationships/oleObject" Target="../embeddings/Microsoft_PowerPoint_97-2003_____3.ppt"/><Relationship Id="rId10" Type="http://schemas.openxmlformats.org/officeDocument/2006/relationships/oleObject" Target="../embeddings/Microsoft_PowerPoint_97-2003_____7.ppt"/><Relationship Id="rId4" Type="http://schemas.openxmlformats.org/officeDocument/2006/relationships/image" Target="../media/image11.wmf"/><Relationship Id="rId9" Type="http://schemas.openxmlformats.org/officeDocument/2006/relationships/oleObject" Target="../embeddings/Microsoft_Word_97_-_2003___6.doc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2042837"/>
            <a:ext cx="9865659" cy="2058516"/>
          </a:xfrm>
        </p:spPr>
        <p:txBody>
          <a:bodyPr anchor="ctr">
            <a:noAutofit/>
          </a:bodyPr>
          <a:lstStyle/>
          <a:p>
            <a:r>
              <a:rPr lang="zh-CN" altLang="en-US" sz="4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案例名称：</a:t>
            </a:r>
            <a:r>
              <a:rPr lang="en-US" altLang="zh-CN" sz="4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XXXXXXX</a:t>
            </a:r>
            <a:br>
              <a:rPr lang="en-US" altLang="zh-CN" sz="4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4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——XXXX</a:t>
            </a:r>
            <a:r>
              <a:rPr lang="zh-CN" altLang="en-US" sz="4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小学互联创未来</a:t>
            </a:r>
            <a:r>
              <a:rPr lang="zh-CN" altLang="en-US" sz="4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</a:t>
            </a:r>
            <a:r>
              <a:rPr lang="en-US" altLang="zh-CN" sz="4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en-US" altLang="zh-CN" sz="4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4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2015</a:t>
            </a:r>
            <a:r>
              <a:rPr lang="zh-CN" altLang="en-US" sz="4000" dirty="0" smtClean="0">
                <a:solidFill>
                  <a:schemeClr val="bg1"/>
                </a:solidFill>
              </a:rPr>
              <a:t>中期报告</a:t>
            </a:r>
            <a:endParaRPr lang="zh-CN" altLang="en-US" sz="4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98494" y="4773707"/>
            <a:ext cx="9282953" cy="1664082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40000"/>
              </a:lnSpc>
            </a:pPr>
            <a:r>
              <a:rPr lang="en-US" altLang="zh-CN" sz="2800" b="1" dirty="0" smtClean="0"/>
              <a:t>XXXX</a:t>
            </a:r>
            <a:r>
              <a:rPr lang="zh-CN" altLang="en-US" sz="2800" b="1" dirty="0" smtClean="0"/>
              <a:t>省</a:t>
            </a:r>
            <a:r>
              <a:rPr lang="en-US" altLang="zh-CN" sz="2800" b="1" dirty="0" smtClean="0"/>
              <a:t>XXXXX</a:t>
            </a:r>
            <a:r>
              <a:rPr lang="zh-CN" altLang="en-US" sz="2800" b="1" dirty="0" smtClean="0"/>
              <a:t>学校</a:t>
            </a:r>
            <a:endParaRPr lang="en-US" altLang="zh-CN" sz="2800" b="1" dirty="0" smtClean="0"/>
          </a:p>
          <a:p>
            <a:pPr>
              <a:lnSpc>
                <a:spcPct val="140000"/>
              </a:lnSpc>
            </a:pPr>
            <a:r>
              <a:rPr lang="zh-CN" altLang="en-US" sz="2800" b="1" dirty="0" smtClean="0"/>
              <a:t>联系人：                        联系电话：</a:t>
            </a:r>
            <a:endParaRPr lang="en-US" altLang="zh-CN" sz="2800" b="1" dirty="0" smtClean="0"/>
          </a:p>
          <a:p>
            <a:pPr>
              <a:lnSpc>
                <a:spcPct val="140000"/>
              </a:lnSpc>
            </a:pPr>
            <a:r>
              <a:rPr lang="zh-CN" altLang="en-US" sz="2800" b="1" dirty="0" smtClean="0"/>
              <a:t>年  月  日</a:t>
            </a:r>
            <a:endParaRPr lang="zh-CN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81490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5. </a:t>
            </a:r>
            <a:r>
              <a:rPr lang="zh-CN" altLang="en-US" dirty="0" smtClean="0"/>
              <a:t>项目评价与反思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项目效果评价的相关文档</a:t>
            </a:r>
            <a:endParaRPr lang="en-US" altLang="zh-CN" dirty="0" smtClean="0"/>
          </a:p>
          <a:p>
            <a:pPr lvl="1"/>
            <a:endParaRPr lang="en-US" altLang="zh-CN" dirty="0" smtClean="0"/>
          </a:p>
          <a:p>
            <a:pPr lvl="1"/>
            <a:endParaRPr lang="en-US" altLang="zh-CN" dirty="0"/>
          </a:p>
          <a:p>
            <a:pPr lvl="1"/>
            <a:endParaRPr lang="en-US" altLang="zh-CN" dirty="0" smtClean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r>
              <a:rPr lang="zh-CN" altLang="en-US" dirty="0" smtClean="0"/>
              <a:t>项目的实践反思</a:t>
            </a:r>
            <a:endParaRPr lang="en-US" altLang="zh-CN" dirty="0" smtClean="0"/>
          </a:p>
          <a:p>
            <a:pPr lvl="1"/>
            <a:endParaRPr lang="en-US" altLang="zh-CN" dirty="0"/>
          </a:p>
          <a:p>
            <a:pPr lvl="1"/>
            <a:endParaRPr lang="en-US" altLang="zh-CN" dirty="0" smtClean="0"/>
          </a:p>
          <a:p>
            <a:pPr lvl="1"/>
            <a:endParaRPr lang="zh-CN" altLang="en-US" dirty="0"/>
          </a:p>
        </p:txBody>
      </p:sp>
      <p:graphicFrame>
        <p:nvGraphicFramePr>
          <p:cNvPr id="4" name="对象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847641"/>
              </p:ext>
            </p:extLst>
          </p:nvPr>
        </p:nvGraphicFramePr>
        <p:xfrm>
          <a:off x="1066000" y="2380130"/>
          <a:ext cx="1596518" cy="14468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5" name="Document" showAsIcon="1" r:id="rId3" imgW="914400" imgH="828720" progId="Word.Document.8">
                  <p:embed/>
                </p:oleObj>
              </mc:Choice>
              <mc:Fallback>
                <p:oleObj name="Document" showAsIcon="1" r:id="rId3" imgW="914400" imgH="828720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66000" y="2380130"/>
                        <a:ext cx="1596518" cy="14468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4207964"/>
              </p:ext>
            </p:extLst>
          </p:nvPr>
        </p:nvGraphicFramePr>
        <p:xfrm>
          <a:off x="3336419" y="2232212"/>
          <a:ext cx="1786909" cy="1619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6" name="演示文稿" showAsIcon="1" r:id="rId5" imgW="914400" imgH="828720" progId="PowerPoint.Show.8">
                  <p:embed/>
                </p:oleObj>
              </mc:Choice>
              <mc:Fallback>
                <p:oleObj name="演示文稿" showAsIcon="1" r:id="rId5" imgW="914400" imgH="828720" progId="PowerPoint.Show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336419" y="2232212"/>
                        <a:ext cx="1786909" cy="16193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6538227"/>
              </p:ext>
            </p:extLst>
          </p:nvPr>
        </p:nvGraphicFramePr>
        <p:xfrm>
          <a:off x="1249455" y="4714480"/>
          <a:ext cx="1574426" cy="14624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7" name="Document" showAsIcon="1" r:id="rId7" imgW="914400" imgH="828720" progId="Word.Document.8">
                  <p:embed/>
                </p:oleObj>
              </mc:Choice>
              <mc:Fallback>
                <p:oleObj name="Document" showAsIcon="1" r:id="rId7" imgW="914400" imgH="828720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249455" y="4714480"/>
                        <a:ext cx="1574426" cy="14624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图片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49896" y="1506072"/>
            <a:ext cx="6131704" cy="3595026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32701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6</a:t>
            </a:r>
            <a:r>
              <a:rPr lang="en-US" altLang="zh-CN" dirty="0" smtClean="0"/>
              <a:t>.</a:t>
            </a:r>
            <a:r>
              <a:rPr lang="zh-CN" altLang="en-US" dirty="0" smtClean="0"/>
              <a:t>延伸性成果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罗列本项目的延伸性成果</a:t>
            </a:r>
            <a:endParaRPr lang="en-US" altLang="zh-CN" dirty="0" smtClean="0"/>
          </a:p>
          <a:p>
            <a:r>
              <a:rPr lang="zh-CN" altLang="en-US" sz="2400" dirty="0" smtClean="0"/>
              <a:t>宣传手册、宣传片</a:t>
            </a:r>
            <a:endParaRPr lang="en-US" altLang="zh-CN" sz="2400" dirty="0" smtClean="0"/>
          </a:p>
          <a:p>
            <a:r>
              <a:rPr lang="zh-CN" altLang="en-US" sz="2400" dirty="0" smtClean="0"/>
              <a:t>校本课程、特色课程</a:t>
            </a:r>
            <a:endParaRPr lang="en-US" altLang="zh-CN" sz="2400" dirty="0" smtClean="0"/>
          </a:p>
          <a:p>
            <a:r>
              <a:rPr lang="zh-CN" altLang="en-US" sz="2400" dirty="0" smtClean="0"/>
              <a:t>外延产品</a:t>
            </a:r>
            <a:endParaRPr lang="en-US" altLang="zh-CN" sz="2400" dirty="0" smtClean="0"/>
          </a:p>
          <a:p>
            <a:r>
              <a:rPr lang="en-US" altLang="zh-CN" sz="2400" dirty="0"/>
              <a:t>……</a:t>
            </a:r>
            <a:endParaRPr lang="en-US" altLang="zh-CN" sz="2400" dirty="0" smtClean="0"/>
          </a:p>
          <a:p>
            <a:pPr marL="0" indent="0">
              <a:buNone/>
            </a:pPr>
            <a:r>
              <a:rPr lang="zh-CN" altLang="en-US" sz="2400" dirty="0" smtClean="0"/>
              <a:t>（延伸性成果可以</a:t>
            </a:r>
            <a:r>
              <a:rPr lang="en-US" altLang="zh-CN" sz="2400" dirty="0" smtClean="0"/>
              <a:t>DVD</a:t>
            </a:r>
            <a:r>
              <a:rPr lang="zh-CN" altLang="en-US" sz="2400" dirty="0" smtClean="0"/>
              <a:t>、产品、文本等多种方式报送）</a:t>
            </a:r>
            <a:endParaRPr lang="en-US" altLang="zh-CN" sz="2400" dirty="0" smtClean="0"/>
          </a:p>
        </p:txBody>
      </p:sp>
    </p:spTree>
    <p:extLst>
      <p:ext uri="{BB962C8B-B14F-4D97-AF65-F5344CB8AC3E}">
        <p14:creationId xmlns:p14="http://schemas.microsoft.com/office/powerpoint/2010/main" val="283139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7.</a:t>
            </a:r>
            <a:r>
              <a:rPr lang="zh-CN" altLang="en-US" dirty="0" smtClean="0"/>
              <a:t>下一步工作计划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2016</a:t>
            </a:r>
            <a:r>
              <a:rPr lang="zh-CN" altLang="en-US" dirty="0" smtClean="0"/>
              <a:t>年工作计划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0370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dirty="0" smtClean="0"/>
              <a:t>案例重点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r>
              <a:rPr lang="zh-CN" altLang="en-US" dirty="0" smtClean="0"/>
              <a:t>本案例着重试验</a:t>
            </a:r>
            <a:r>
              <a:rPr lang="en-US" altLang="zh-CN" dirty="0" smtClean="0"/>
              <a:t>/</a:t>
            </a:r>
            <a:r>
              <a:rPr lang="zh-CN" altLang="en-US" dirty="0" smtClean="0"/>
              <a:t>探索</a:t>
            </a:r>
            <a:r>
              <a:rPr lang="en-US" altLang="zh-CN" dirty="0" smtClean="0"/>
              <a:t>/</a:t>
            </a:r>
            <a:r>
              <a:rPr lang="zh-CN" altLang="en-US" dirty="0" smtClean="0"/>
              <a:t>打造</a:t>
            </a:r>
            <a:r>
              <a:rPr lang="en-US" altLang="zh-CN" dirty="0" smtClean="0"/>
              <a:t>……</a:t>
            </a:r>
          </a:p>
          <a:p>
            <a:pPr marL="0" indent="0">
              <a:buNone/>
            </a:pPr>
            <a:r>
              <a:rPr lang="zh-CN" altLang="en-US" dirty="0" smtClean="0"/>
              <a:t>（将案例重点凝练成几句话，突出特色）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2203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 dirty="0" smtClean="0"/>
              <a:t>案例概述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学科年级：</a:t>
            </a:r>
            <a:endParaRPr lang="en-US" altLang="zh-CN" dirty="0" smtClean="0"/>
          </a:p>
          <a:p>
            <a:r>
              <a:rPr lang="zh-CN" altLang="en-US" dirty="0" smtClean="0"/>
              <a:t>信息化环境：</a:t>
            </a:r>
            <a:endParaRPr lang="en-US" altLang="zh-CN" dirty="0" smtClean="0"/>
          </a:p>
          <a:p>
            <a:r>
              <a:rPr lang="zh-CN" altLang="en-US" dirty="0" smtClean="0"/>
              <a:t>目标：</a:t>
            </a:r>
            <a:endParaRPr lang="en-US" altLang="zh-CN" dirty="0" smtClean="0"/>
          </a:p>
          <a:p>
            <a:r>
              <a:rPr lang="zh-CN" altLang="en-US" dirty="0" smtClean="0"/>
              <a:t>内容：</a:t>
            </a:r>
            <a:endParaRPr lang="en-US" altLang="zh-CN" dirty="0" smtClean="0"/>
          </a:p>
          <a:p>
            <a:r>
              <a:rPr lang="zh-CN" altLang="en-US" dirty="0" smtClean="0"/>
              <a:t>主要成果：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课例：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课程网站：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学生作品：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其它</a:t>
            </a:r>
            <a:r>
              <a:rPr lang="en-US" altLang="zh-CN" dirty="0" smtClean="0"/>
              <a:t>……</a:t>
            </a:r>
          </a:p>
        </p:txBody>
      </p:sp>
    </p:spTree>
    <p:extLst>
      <p:ext uri="{BB962C8B-B14F-4D97-AF65-F5344CB8AC3E}">
        <p14:creationId xmlns:p14="http://schemas.microsoft.com/office/powerpoint/2010/main" val="1709113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1. </a:t>
            </a:r>
            <a:r>
              <a:rPr lang="zh-CN" altLang="en-US" dirty="0" smtClean="0"/>
              <a:t>项目设计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653988"/>
            <a:ext cx="10515600" cy="4693024"/>
          </a:xfrm>
        </p:spPr>
        <p:txBody>
          <a:bodyPr>
            <a:normAutofit lnSpcReduction="10000"/>
          </a:bodyPr>
          <a:lstStyle/>
          <a:p>
            <a:r>
              <a:rPr lang="zh-CN" altLang="en-US" dirty="0" smtClean="0"/>
              <a:t>信息化环境设计 （在这里粘贴相关照片，可加页多附照片）</a:t>
            </a:r>
            <a:endParaRPr lang="en-US" altLang="zh-CN" dirty="0" smtClean="0"/>
          </a:p>
          <a:p>
            <a:pPr marL="457200" lvl="1" indent="0">
              <a:buNone/>
            </a:pPr>
            <a:endParaRPr lang="en-US" altLang="zh-CN" dirty="0" smtClean="0"/>
          </a:p>
          <a:p>
            <a:pPr marL="457200" lvl="1" indent="0">
              <a:buNone/>
            </a:pPr>
            <a:endParaRPr lang="en-US" altLang="zh-CN" dirty="0" smtClean="0"/>
          </a:p>
          <a:p>
            <a:pPr lvl="1"/>
            <a:r>
              <a:rPr lang="zh-CN" altLang="en-US" dirty="0" smtClean="0"/>
              <a:t>每位学生配备平板电脑的网络教室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电子白板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网络教学平台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….</a:t>
            </a:r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endParaRPr lang="en-US" altLang="zh-CN" dirty="0"/>
          </a:p>
          <a:p>
            <a:r>
              <a:rPr lang="zh-CN" altLang="en-US" dirty="0" smtClean="0"/>
              <a:t>教学应用方案：（附件设计方案的</a:t>
            </a:r>
            <a:r>
              <a:rPr lang="en-US" altLang="zh-CN" dirty="0" smtClean="0"/>
              <a:t>DOC</a:t>
            </a:r>
            <a:r>
              <a:rPr lang="zh-CN" altLang="en-US" dirty="0" smtClean="0"/>
              <a:t>文档）</a:t>
            </a:r>
            <a:endParaRPr lang="zh-CN" altLang="en-US" dirty="0"/>
          </a:p>
        </p:txBody>
      </p:sp>
      <p:graphicFrame>
        <p:nvGraphicFramePr>
          <p:cNvPr id="4" name="对象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3485178"/>
              </p:ext>
            </p:extLst>
          </p:nvPr>
        </p:nvGraphicFramePr>
        <p:xfrm>
          <a:off x="9094694" y="5393204"/>
          <a:ext cx="1474694" cy="13364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Document" showAsIcon="1" r:id="rId3" imgW="914400" imgH="828720" progId="Word.Document.8">
                  <p:embed/>
                </p:oleObj>
              </mc:Choice>
              <mc:Fallback>
                <p:oleObj name="Document" showAsIcon="1" r:id="rId3" imgW="914400" imgH="828720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094694" y="5393204"/>
                        <a:ext cx="1474694" cy="13364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34" descr="IMG_320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1447" y="2512904"/>
            <a:ext cx="3173507" cy="2497667"/>
          </a:xfrm>
          <a:prstGeom prst="rect">
            <a:avLst/>
          </a:prstGeom>
          <a:noFill/>
          <a:ln w="25400">
            <a:solidFill>
              <a:srgbClr val="FFFF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471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 smtClean="0"/>
              <a:t>2.1 </a:t>
            </a:r>
            <a:r>
              <a:rPr lang="zh-CN" altLang="en-US" sz="3600" dirty="0" smtClean="0"/>
              <a:t>项目实施</a:t>
            </a:r>
            <a:endParaRPr lang="zh-CN" altLang="en-US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基本思路</a:t>
            </a:r>
            <a:r>
              <a:rPr lang="en-US" altLang="zh-CN" dirty="0" smtClean="0"/>
              <a:t>/</a:t>
            </a:r>
            <a:r>
              <a:rPr lang="zh-CN" altLang="en-US" dirty="0" smtClean="0"/>
              <a:t>策略：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1.</a:t>
            </a:r>
            <a:endParaRPr lang="en-US" altLang="zh-CN" dirty="0"/>
          </a:p>
          <a:p>
            <a:pPr lvl="1"/>
            <a:r>
              <a:rPr lang="en-US" altLang="zh-CN" dirty="0"/>
              <a:t>2</a:t>
            </a:r>
            <a:r>
              <a:rPr lang="en-US" altLang="zh-CN" dirty="0" smtClean="0"/>
              <a:t>.</a:t>
            </a:r>
          </a:p>
          <a:p>
            <a:pPr lvl="1"/>
            <a:r>
              <a:rPr lang="en-US" altLang="zh-CN" dirty="0" smtClean="0"/>
              <a:t>3.</a:t>
            </a:r>
          </a:p>
          <a:p>
            <a:pPr lvl="1"/>
            <a:r>
              <a:rPr lang="en-US" altLang="zh-CN" dirty="0" smtClean="0"/>
              <a:t>……</a:t>
            </a:r>
          </a:p>
          <a:p>
            <a:r>
              <a:rPr lang="zh-CN" altLang="en-US" dirty="0" smtClean="0"/>
              <a:t>基本过程</a:t>
            </a:r>
            <a:r>
              <a:rPr lang="en-US" altLang="zh-CN" dirty="0" smtClean="0"/>
              <a:t>/</a:t>
            </a:r>
            <a:r>
              <a:rPr lang="zh-CN" altLang="en-US" dirty="0" smtClean="0"/>
              <a:t>步骤及开展时间：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1.</a:t>
            </a:r>
          </a:p>
          <a:p>
            <a:pPr lvl="1"/>
            <a:r>
              <a:rPr lang="en-US" altLang="zh-CN" dirty="0" smtClean="0"/>
              <a:t>2.</a:t>
            </a:r>
          </a:p>
          <a:p>
            <a:pPr lvl="1"/>
            <a:r>
              <a:rPr lang="en-US" altLang="zh-CN" dirty="0" smtClean="0"/>
              <a:t>3.</a:t>
            </a:r>
            <a:endParaRPr lang="en-US" altLang="zh-CN" dirty="0"/>
          </a:p>
          <a:p>
            <a:pPr lvl="1"/>
            <a:r>
              <a:rPr lang="en-US" altLang="zh-CN" dirty="0" smtClean="0"/>
              <a:t>…..</a:t>
            </a:r>
          </a:p>
          <a:p>
            <a:pPr lvl="1"/>
            <a:endParaRPr lang="en-US" altLang="zh-CN" dirty="0"/>
          </a:p>
          <a:p>
            <a:pPr lvl="1"/>
            <a:endParaRPr lang="en-US" altLang="zh-CN" dirty="0" smtClean="0"/>
          </a:p>
          <a:p>
            <a:pPr lvl="1"/>
            <a:endParaRPr lang="en-US" altLang="zh-CN" dirty="0"/>
          </a:p>
          <a:p>
            <a:pPr lvl="1"/>
            <a:endParaRPr lang="zh-CN" altLang="en-US" dirty="0"/>
          </a:p>
        </p:txBody>
      </p:sp>
      <p:graphicFrame>
        <p:nvGraphicFramePr>
          <p:cNvPr id="4" name="图示 3"/>
          <p:cNvGraphicFramePr/>
          <p:nvPr>
            <p:extLst>
              <p:ext uri="{D42A27DB-BD31-4B8C-83A1-F6EECF244321}">
                <p14:modId xmlns:p14="http://schemas.microsoft.com/office/powerpoint/2010/main" val="3954123478"/>
              </p:ext>
            </p:extLst>
          </p:nvPr>
        </p:nvGraphicFramePr>
        <p:xfrm>
          <a:off x="6039224" y="1492624"/>
          <a:ext cx="5498353" cy="38388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3506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2.2 </a:t>
            </a:r>
            <a:r>
              <a:rPr lang="zh-CN" altLang="en-US" dirty="0" smtClean="0"/>
              <a:t>项目实施活动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粘贴</a:t>
            </a:r>
            <a:r>
              <a:rPr lang="zh-CN" altLang="en-US" dirty="0" smtClean="0"/>
              <a:t>项目实施过程的各种资源、活动图片，可加页、多附图片。</a:t>
            </a:r>
            <a:endParaRPr lang="zh-CN" altLang="en-US" dirty="0"/>
          </a:p>
        </p:txBody>
      </p:sp>
      <p:pic>
        <p:nvPicPr>
          <p:cNvPr id="4" name="Picture 5" descr="jiet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94" y="2411646"/>
            <a:ext cx="3218331" cy="2846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本框 4"/>
          <p:cNvSpPr txBox="1"/>
          <p:nvPr/>
        </p:nvSpPr>
        <p:spPr>
          <a:xfrm>
            <a:off x="1532965" y="5526881"/>
            <a:ext cx="1468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XXX</a:t>
            </a:r>
            <a:r>
              <a:rPr lang="zh-CN" altLang="en-US" dirty="0" smtClean="0"/>
              <a:t>教师授课</a:t>
            </a:r>
            <a:endParaRPr lang="zh-CN" altLang="en-US" dirty="0"/>
          </a:p>
        </p:txBody>
      </p:sp>
      <p:pic>
        <p:nvPicPr>
          <p:cNvPr id="6" name="Picture 14" descr="IMG_34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651" y="2411646"/>
            <a:ext cx="3557805" cy="2846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8613" y="2411646"/>
            <a:ext cx="3778250" cy="2846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文本框 7"/>
          <p:cNvSpPr txBox="1"/>
          <p:nvPr/>
        </p:nvSpPr>
        <p:spPr>
          <a:xfrm>
            <a:off x="4873857" y="5499238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开发的教学资源</a:t>
            </a:r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8546570" y="5438264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网络学习指导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76456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3.1 </a:t>
            </a:r>
            <a:r>
              <a:rPr lang="zh-CN" altLang="en-US" dirty="0" smtClean="0"/>
              <a:t>教学案例</a:t>
            </a:r>
            <a:r>
              <a:rPr lang="en-US" altLang="zh-CN" dirty="0" smtClean="0"/>
              <a:t>/</a:t>
            </a:r>
            <a:r>
              <a:rPr lang="zh-CN" altLang="en-US" dirty="0" smtClean="0"/>
              <a:t>作品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开发的教学资源图片（链接）</a:t>
            </a:r>
            <a:endParaRPr lang="en-US" altLang="zh-CN" dirty="0" smtClean="0"/>
          </a:p>
          <a:p>
            <a:pPr lvl="1"/>
            <a:endParaRPr lang="en-US" altLang="zh-CN" dirty="0"/>
          </a:p>
          <a:p>
            <a:pPr lvl="1"/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404" y="2363600"/>
            <a:ext cx="4976667" cy="2907647"/>
          </a:xfrm>
          <a:prstGeom prst="rect">
            <a:avLst/>
          </a:prstGeom>
        </p:spPr>
      </p:pic>
      <p:pic>
        <p:nvPicPr>
          <p:cNvPr id="5" name="Picture 8" descr="E:\信息\2013(2)\二维码\植物查看界面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4384" y="981635"/>
            <a:ext cx="3504596" cy="48259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文本框 5"/>
          <p:cNvSpPr txBox="1"/>
          <p:nvPr/>
        </p:nvSpPr>
        <p:spPr>
          <a:xfrm>
            <a:off x="1788459" y="5553635"/>
            <a:ext cx="18197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微课资源：</a:t>
            </a:r>
            <a:r>
              <a:rPr lang="en-US" altLang="zh-CN" dirty="0" smtClean="0"/>
              <a:t>XXXX</a:t>
            </a:r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8208523" y="5992297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网页学习内容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3516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3.2 </a:t>
            </a:r>
            <a:r>
              <a:rPr lang="zh-CN" altLang="en-US" dirty="0" smtClean="0"/>
              <a:t>课堂教学案例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492624"/>
            <a:ext cx="10515600" cy="524435"/>
          </a:xfrm>
        </p:spPr>
        <p:txBody>
          <a:bodyPr/>
          <a:lstStyle/>
          <a:p>
            <a:r>
              <a:rPr lang="zh-CN" altLang="en-US" dirty="0" smtClean="0"/>
              <a:t>课堂教学视频实录（给出相关文件附件，可加页提供多个案例）</a:t>
            </a:r>
            <a:endParaRPr lang="en-US" altLang="zh-CN" dirty="0" smtClean="0"/>
          </a:p>
          <a:p>
            <a:pPr lvl="1"/>
            <a:endParaRPr lang="en-US" altLang="zh-CN" dirty="0"/>
          </a:p>
          <a:p>
            <a:pPr lvl="1"/>
            <a:endParaRPr lang="zh-CN" altLang="en-US" dirty="0"/>
          </a:p>
        </p:txBody>
      </p:sp>
      <p:graphicFrame>
        <p:nvGraphicFramePr>
          <p:cNvPr id="4" name="图示 3"/>
          <p:cNvGraphicFramePr/>
          <p:nvPr>
            <p:extLst>
              <p:ext uri="{D42A27DB-BD31-4B8C-83A1-F6EECF244321}">
                <p14:modId xmlns:p14="http://schemas.microsoft.com/office/powerpoint/2010/main" val="3392217763"/>
              </p:ext>
            </p:extLst>
          </p:nvPr>
        </p:nvGraphicFramePr>
        <p:xfrm>
          <a:off x="1093694" y="1781139"/>
          <a:ext cx="7920880" cy="2248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3">
            <a:hlinkClick r:id="rId7" action="ppaction://hlinkfile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736" y="3708785"/>
            <a:ext cx="1129995" cy="1150245"/>
          </a:xfrm>
          <a:prstGeom prst="rect">
            <a:avLst/>
          </a:prstGeom>
          <a:noFill/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图片 6">
            <a:hlinkClick r:id="rId9" action="ppaction://hlinkfile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68981" y="3735674"/>
            <a:ext cx="1142236" cy="1123356"/>
          </a:xfrm>
          <a:prstGeom prst="rect">
            <a:avLst/>
          </a:prstGeom>
        </p:spPr>
      </p:pic>
      <p:pic>
        <p:nvPicPr>
          <p:cNvPr id="8" name="图片 7">
            <a:hlinkClick r:id="rId9" action="ppaction://hlinkfile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83939" y="3708785"/>
            <a:ext cx="1142236" cy="112335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38661" y="3708785"/>
            <a:ext cx="1161815" cy="1224194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130665" y="5098245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教学设计</a:t>
            </a:r>
            <a:endParaRPr lang="zh-CN" altLang="en-US" dirty="0"/>
          </a:p>
        </p:txBody>
      </p:sp>
      <p:sp>
        <p:nvSpPr>
          <p:cNvPr id="12" name="文本框 11"/>
          <p:cNvSpPr txBox="1"/>
          <p:nvPr/>
        </p:nvSpPr>
        <p:spPr>
          <a:xfrm>
            <a:off x="2292480" y="509434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教学课件</a:t>
            </a:r>
            <a:endParaRPr lang="zh-CN" altLang="en-US" dirty="0"/>
          </a:p>
        </p:txBody>
      </p:sp>
      <p:sp>
        <p:nvSpPr>
          <p:cNvPr id="13" name="文本框 12"/>
          <p:cNvSpPr txBox="1"/>
          <p:nvPr/>
        </p:nvSpPr>
        <p:spPr>
          <a:xfrm>
            <a:off x="4369903" y="5078353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课堂视频实录</a:t>
            </a:r>
            <a:endParaRPr lang="zh-CN" altLang="en-US" dirty="0"/>
          </a:p>
        </p:txBody>
      </p:sp>
      <p:sp>
        <p:nvSpPr>
          <p:cNvPr id="14" name="文本框 13"/>
          <p:cNvSpPr txBox="1"/>
          <p:nvPr/>
        </p:nvSpPr>
        <p:spPr>
          <a:xfrm>
            <a:off x="7318179" y="497491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教学反思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4973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4. </a:t>
            </a:r>
            <a:r>
              <a:rPr lang="zh-CN" altLang="en-US" dirty="0" smtClean="0"/>
              <a:t>师生作品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学生的学习作品（</a:t>
            </a:r>
            <a:r>
              <a:rPr lang="en-US" altLang="zh-CN" dirty="0" smtClean="0"/>
              <a:t>PPT</a:t>
            </a:r>
            <a:r>
              <a:rPr lang="zh-CN" altLang="en-US" dirty="0" smtClean="0"/>
              <a:t>、</a:t>
            </a:r>
            <a:r>
              <a:rPr lang="en-US" altLang="zh-CN" dirty="0" smtClean="0"/>
              <a:t>DOC</a:t>
            </a:r>
            <a:r>
              <a:rPr lang="zh-CN" altLang="en-US" dirty="0" smtClean="0"/>
              <a:t>、研究报告等文档，贴在下面）</a:t>
            </a:r>
            <a:endParaRPr lang="en-US" altLang="zh-CN" dirty="0" smtClean="0"/>
          </a:p>
          <a:p>
            <a:pPr lvl="1"/>
            <a:endParaRPr lang="en-US" altLang="zh-CN" dirty="0"/>
          </a:p>
          <a:p>
            <a:pPr lvl="1"/>
            <a:endParaRPr lang="zh-CN" altLang="en-US" dirty="0"/>
          </a:p>
        </p:txBody>
      </p:sp>
      <p:graphicFrame>
        <p:nvGraphicFramePr>
          <p:cNvPr id="4" name="对象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3249435"/>
              </p:ext>
            </p:extLst>
          </p:nvPr>
        </p:nvGraphicFramePr>
        <p:xfrm>
          <a:off x="986117" y="2650005"/>
          <a:ext cx="1631164" cy="14782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6" name="Document" showAsIcon="1" r:id="rId3" imgW="914400" imgH="828720" progId="Word.Document.8">
                  <p:embed/>
                </p:oleObj>
              </mc:Choice>
              <mc:Fallback>
                <p:oleObj name="Document" showAsIcon="1" r:id="rId3" imgW="914400" imgH="828720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86117" y="2650005"/>
                        <a:ext cx="1631164" cy="14782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423376"/>
              </p:ext>
            </p:extLst>
          </p:nvPr>
        </p:nvGraphicFramePr>
        <p:xfrm>
          <a:off x="3460376" y="2650005"/>
          <a:ext cx="1631163" cy="14782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7" name="演示文稿" showAsIcon="1" r:id="rId5" imgW="914400" imgH="828720" progId="PowerPoint.Show.8">
                  <p:embed/>
                </p:oleObj>
              </mc:Choice>
              <mc:Fallback>
                <p:oleObj name="演示文稿" showAsIcon="1" r:id="rId5" imgW="914400" imgH="828720" progId="PowerPoint.Show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460376" y="2650005"/>
                        <a:ext cx="1631163" cy="14782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7451828"/>
              </p:ext>
            </p:extLst>
          </p:nvPr>
        </p:nvGraphicFramePr>
        <p:xfrm>
          <a:off x="5777752" y="2636558"/>
          <a:ext cx="1631164" cy="14782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8" name="Document" showAsIcon="1" r:id="rId7" imgW="914400" imgH="828720" progId="Word.Document.8">
                  <p:embed/>
                </p:oleObj>
              </mc:Choice>
              <mc:Fallback>
                <p:oleObj name="Document" showAsIcon="1" r:id="rId7" imgW="914400" imgH="828720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777752" y="2636558"/>
                        <a:ext cx="1631164" cy="14782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1448952"/>
              </p:ext>
            </p:extLst>
          </p:nvPr>
        </p:nvGraphicFramePr>
        <p:xfrm>
          <a:off x="8252011" y="2636558"/>
          <a:ext cx="1631163" cy="14782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9" name="演示文稿" showAsIcon="1" r:id="rId8" imgW="914400" imgH="828720" progId="PowerPoint.Show.8">
                  <p:embed/>
                </p:oleObj>
              </mc:Choice>
              <mc:Fallback>
                <p:oleObj name="演示文稿" showAsIcon="1" r:id="rId8" imgW="914400" imgH="828720" progId="PowerPoint.Show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252011" y="2636558"/>
                        <a:ext cx="1631163" cy="14782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8988323"/>
              </p:ext>
            </p:extLst>
          </p:nvPr>
        </p:nvGraphicFramePr>
        <p:xfrm>
          <a:off x="837786" y="4289612"/>
          <a:ext cx="1631164" cy="14782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0" name="Document" showAsIcon="1" r:id="rId9" imgW="914400" imgH="828720" progId="Word.Document.8">
                  <p:embed/>
                </p:oleObj>
              </mc:Choice>
              <mc:Fallback>
                <p:oleObj name="Document" showAsIcon="1" r:id="rId9" imgW="914400" imgH="828720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37786" y="4289612"/>
                        <a:ext cx="1631164" cy="14782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4941950"/>
              </p:ext>
            </p:extLst>
          </p:nvPr>
        </p:nvGraphicFramePr>
        <p:xfrm>
          <a:off x="3312045" y="4289612"/>
          <a:ext cx="1631163" cy="14782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1" name="演示文稿" showAsIcon="1" r:id="rId10" imgW="914400" imgH="828720" progId="PowerPoint.Show.8">
                  <p:embed/>
                </p:oleObj>
              </mc:Choice>
              <mc:Fallback>
                <p:oleObj name="演示文稿" showAsIcon="1" r:id="rId10" imgW="914400" imgH="828720" progId="PowerPoint.Show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312045" y="4289612"/>
                        <a:ext cx="1631163" cy="14782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5416431"/>
              </p:ext>
            </p:extLst>
          </p:nvPr>
        </p:nvGraphicFramePr>
        <p:xfrm>
          <a:off x="5777752" y="4276165"/>
          <a:ext cx="1631164" cy="14782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2" name="Document" showAsIcon="1" r:id="rId11" imgW="914400" imgH="828720" progId="Word.Document.8">
                  <p:embed/>
                </p:oleObj>
              </mc:Choice>
              <mc:Fallback>
                <p:oleObj name="Document" showAsIcon="1" r:id="rId11" imgW="914400" imgH="828720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777752" y="4276165"/>
                        <a:ext cx="1631164" cy="14782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5752848"/>
              </p:ext>
            </p:extLst>
          </p:nvPr>
        </p:nvGraphicFramePr>
        <p:xfrm>
          <a:off x="8252011" y="4276165"/>
          <a:ext cx="1631163" cy="14782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3" name="演示文稿" showAsIcon="1" r:id="rId12" imgW="914400" imgH="828720" progId="PowerPoint.Show.8">
                  <p:embed/>
                </p:oleObj>
              </mc:Choice>
              <mc:Fallback>
                <p:oleObj name="演示文稿" showAsIcon="1" r:id="rId12" imgW="914400" imgH="828720" progId="PowerPoint.Show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252011" y="4276165"/>
                        <a:ext cx="1631163" cy="14782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6984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</TotalTime>
  <Words>321</Words>
  <Application>Microsoft Office PowerPoint</Application>
  <PresentationFormat>自定义</PresentationFormat>
  <Paragraphs>86</Paragraphs>
  <Slides>12</Slides>
  <Notes>0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12</vt:i4>
      </vt:variant>
    </vt:vector>
  </HeadingPairs>
  <TitlesOfParts>
    <vt:vector size="15" baseType="lpstr">
      <vt:lpstr>Office 主题</vt:lpstr>
      <vt:lpstr>Document</vt:lpstr>
      <vt:lpstr>演示文稿</vt:lpstr>
      <vt:lpstr>案例名称：XXXXXXX ——XXXX小学互联创未来项目 2015中期报告</vt:lpstr>
      <vt:lpstr>案例重点</vt:lpstr>
      <vt:lpstr>案例概述</vt:lpstr>
      <vt:lpstr>1. 项目设计</vt:lpstr>
      <vt:lpstr>2.1 项目实施</vt:lpstr>
      <vt:lpstr>2.2 项目实施活动</vt:lpstr>
      <vt:lpstr>3.1 教学案例/作品</vt:lpstr>
      <vt:lpstr>3.2 课堂教学案例</vt:lpstr>
      <vt:lpstr>4. 师生作品</vt:lpstr>
      <vt:lpstr>5. 项目评价与反思</vt:lpstr>
      <vt:lpstr>6.延伸性成果</vt:lpstr>
      <vt:lpstr>7.下一步工作计划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案例名称：XXXXXXX ——XXXX小学互联创未来项目2014案例</dc:title>
  <dc:creator>KE QC</dc:creator>
  <cp:lastModifiedBy>李璐</cp:lastModifiedBy>
  <cp:revision>24</cp:revision>
  <cp:lastPrinted>2014-10-27T07:25:36Z</cp:lastPrinted>
  <dcterms:created xsi:type="dcterms:W3CDTF">2014-10-21T13:52:35Z</dcterms:created>
  <dcterms:modified xsi:type="dcterms:W3CDTF">2015-12-02T03:31:29Z</dcterms:modified>
</cp:coreProperties>
</file>