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5" r:id="rId1"/>
  </p:sldMasterIdLst>
  <p:notesMasterIdLst>
    <p:notesMasterId r:id="rId15"/>
  </p:notesMasterIdLst>
  <p:handoutMasterIdLst>
    <p:handoutMasterId r:id="rId16"/>
  </p:handoutMasterIdLst>
  <p:sldIdLst>
    <p:sldId id="1027" r:id="rId2"/>
    <p:sldId id="1338" r:id="rId3"/>
    <p:sldId id="1337" r:id="rId4"/>
    <p:sldId id="1339" r:id="rId5"/>
    <p:sldId id="1340" r:id="rId6"/>
    <p:sldId id="1341" r:id="rId7"/>
    <p:sldId id="1342" r:id="rId8"/>
    <p:sldId id="1343" r:id="rId9"/>
    <p:sldId id="1346" r:id="rId10"/>
    <p:sldId id="1347" r:id="rId11"/>
    <p:sldId id="1344" r:id="rId12"/>
    <p:sldId id="1345" r:id="rId13"/>
    <p:sldId id="1330" r:id="rId14"/>
  </p:sldIdLst>
  <p:sldSz cx="9144000" cy="6858000" type="screen4x3"/>
  <p:notesSz cx="7100888" cy="10231438"/>
  <p:custDataLst>
    <p:tags r:id="rId17"/>
  </p:custDataLst>
  <p:kinsoku lang="zh-CN" invalStChars="!),.:;?]}、。—ˇ¨〃々～‖…’”〕〉》」』〗】∶！＂＇），．：；？］｀｜｝·" invalEndChars="([{‘“〔〈《「『〖【（［｛．·"/>
  <p:defaultTextStyle>
    <a:defPPr>
      <a:defRPr lang="en-US"/>
    </a:defPPr>
    <a:lvl1pPr algn="l" rtl="0" fontAlgn="base">
      <a:spcBef>
        <a:spcPct val="0"/>
      </a:spcBef>
      <a:spcAft>
        <a:spcPct val="0"/>
      </a:spcAft>
      <a:defRPr kern="1200">
        <a:solidFill>
          <a:schemeClr val="tx1"/>
        </a:solidFill>
        <a:latin typeface="Verdana" pitchFamily="34" charset="0"/>
        <a:ea typeface="宋体" pitchFamily="2" charset="-122"/>
        <a:cs typeface="+mn-cs"/>
      </a:defRPr>
    </a:lvl1pPr>
    <a:lvl2pPr marL="457200" algn="l" rtl="0" fontAlgn="base">
      <a:spcBef>
        <a:spcPct val="0"/>
      </a:spcBef>
      <a:spcAft>
        <a:spcPct val="0"/>
      </a:spcAft>
      <a:defRPr kern="1200">
        <a:solidFill>
          <a:schemeClr val="tx1"/>
        </a:solidFill>
        <a:latin typeface="Verdana" pitchFamily="34" charset="0"/>
        <a:ea typeface="宋体" pitchFamily="2" charset="-122"/>
        <a:cs typeface="+mn-cs"/>
      </a:defRPr>
    </a:lvl2pPr>
    <a:lvl3pPr marL="914400" algn="l" rtl="0" fontAlgn="base">
      <a:spcBef>
        <a:spcPct val="0"/>
      </a:spcBef>
      <a:spcAft>
        <a:spcPct val="0"/>
      </a:spcAft>
      <a:defRPr kern="1200">
        <a:solidFill>
          <a:schemeClr val="tx1"/>
        </a:solidFill>
        <a:latin typeface="Verdana" pitchFamily="34" charset="0"/>
        <a:ea typeface="宋体" pitchFamily="2" charset="-122"/>
        <a:cs typeface="+mn-cs"/>
      </a:defRPr>
    </a:lvl3pPr>
    <a:lvl4pPr marL="1371600" algn="l" rtl="0" fontAlgn="base">
      <a:spcBef>
        <a:spcPct val="0"/>
      </a:spcBef>
      <a:spcAft>
        <a:spcPct val="0"/>
      </a:spcAft>
      <a:defRPr kern="1200">
        <a:solidFill>
          <a:schemeClr val="tx1"/>
        </a:solidFill>
        <a:latin typeface="Verdana" pitchFamily="34" charset="0"/>
        <a:ea typeface="宋体" pitchFamily="2" charset="-122"/>
        <a:cs typeface="+mn-cs"/>
      </a:defRPr>
    </a:lvl4pPr>
    <a:lvl5pPr marL="1828800" algn="l" rtl="0" fontAlgn="base">
      <a:spcBef>
        <a:spcPct val="0"/>
      </a:spcBef>
      <a:spcAft>
        <a:spcPct val="0"/>
      </a:spcAft>
      <a:defRPr kern="1200">
        <a:solidFill>
          <a:schemeClr val="tx1"/>
        </a:solidFill>
        <a:latin typeface="Verdana" pitchFamily="34" charset="0"/>
        <a:ea typeface="宋体" pitchFamily="2" charset="-122"/>
        <a:cs typeface="+mn-cs"/>
      </a:defRPr>
    </a:lvl5pPr>
    <a:lvl6pPr marL="2286000" algn="l" defTabSz="914400" rtl="0" eaLnBrk="1" latinLnBrk="0" hangingPunct="1">
      <a:defRPr kern="1200">
        <a:solidFill>
          <a:schemeClr val="tx1"/>
        </a:solidFill>
        <a:latin typeface="Verdana" pitchFamily="34" charset="0"/>
        <a:ea typeface="宋体" pitchFamily="2" charset="-122"/>
        <a:cs typeface="+mn-cs"/>
      </a:defRPr>
    </a:lvl6pPr>
    <a:lvl7pPr marL="2743200" algn="l" defTabSz="914400" rtl="0" eaLnBrk="1" latinLnBrk="0" hangingPunct="1">
      <a:defRPr kern="1200">
        <a:solidFill>
          <a:schemeClr val="tx1"/>
        </a:solidFill>
        <a:latin typeface="Verdana" pitchFamily="34" charset="0"/>
        <a:ea typeface="宋体" pitchFamily="2" charset="-122"/>
        <a:cs typeface="+mn-cs"/>
      </a:defRPr>
    </a:lvl7pPr>
    <a:lvl8pPr marL="3200400" algn="l" defTabSz="914400" rtl="0" eaLnBrk="1" latinLnBrk="0" hangingPunct="1">
      <a:defRPr kern="1200">
        <a:solidFill>
          <a:schemeClr val="tx1"/>
        </a:solidFill>
        <a:latin typeface="Verdana" pitchFamily="34" charset="0"/>
        <a:ea typeface="宋体" pitchFamily="2" charset="-122"/>
        <a:cs typeface="+mn-cs"/>
      </a:defRPr>
    </a:lvl8pPr>
    <a:lvl9pPr marL="3657600" algn="l" defTabSz="914400" rtl="0" eaLnBrk="1" latinLnBrk="0" hangingPunct="1">
      <a:defRPr kern="1200">
        <a:solidFill>
          <a:schemeClr val="tx1"/>
        </a:solidFill>
        <a:latin typeface="Verdana"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ngcam" initials="l"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C0099"/>
    <a:srgbClr val="CC3300"/>
    <a:srgbClr val="000066"/>
    <a:srgbClr val="FFFF00"/>
    <a:srgbClr val="800000"/>
    <a:srgbClr val="FF66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92" autoAdjust="0"/>
    <p:restoredTop sz="91529" autoAdjust="0"/>
  </p:normalViewPr>
  <p:slideViewPr>
    <p:cSldViewPr>
      <p:cViewPr varScale="1">
        <p:scale>
          <a:sx n="59" d="100"/>
          <a:sy n="59" d="100"/>
        </p:scale>
        <p:origin x="125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E47040-F6CE-43FD-941F-5976720A25A3}" type="doc">
      <dgm:prSet loTypeId="urn:microsoft.com/office/officeart/2005/8/layout/chevron1" loCatId="process" qsTypeId="urn:microsoft.com/office/officeart/2005/8/quickstyle/3d1#1" qsCatId="3D" csTypeId="urn:microsoft.com/office/officeart/2005/8/colors/colorful4#1" csCatId="colorful" phldr="1"/>
      <dgm:spPr/>
    </dgm:pt>
    <dgm:pt modelId="{4A9DD001-810B-4854-A447-87B5816BB31C}">
      <dgm:prSet phldrT="[文本]"/>
      <dgm:spPr/>
      <dgm:t>
        <a:bodyPr/>
        <a:lstStyle/>
        <a:p>
          <a:r>
            <a:rPr lang="zh-CN" altLang="en-US" dirty="0">
              <a:latin typeface="微软雅黑" pitchFamily="34" charset="-122"/>
              <a:ea typeface="微软雅黑" pitchFamily="34" charset="-122"/>
            </a:rPr>
            <a:t>课前</a:t>
          </a:r>
        </a:p>
      </dgm:t>
    </dgm:pt>
    <dgm:pt modelId="{E09AEBB4-D15B-4AB8-AE26-B85F72DECBC0}" type="parTrans" cxnId="{9DB67F22-994C-4797-A70F-3B5AD7FA56D7}">
      <dgm:prSet/>
      <dgm:spPr/>
      <dgm:t>
        <a:bodyPr/>
        <a:lstStyle/>
        <a:p>
          <a:endParaRPr lang="zh-CN" altLang="en-US">
            <a:latin typeface="微软雅黑" pitchFamily="34" charset="-122"/>
            <a:ea typeface="微软雅黑" pitchFamily="34" charset="-122"/>
          </a:endParaRPr>
        </a:p>
      </dgm:t>
    </dgm:pt>
    <dgm:pt modelId="{E918F8BF-56D8-4276-948A-13C54C6D4C15}" type="sibTrans" cxnId="{9DB67F22-994C-4797-A70F-3B5AD7FA56D7}">
      <dgm:prSet/>
      <dgm:spPr/>
      <dgm:t>
        <a:bodyPr/>
        <a:lstStyle/>
        <a:p>
          <a:endParaRPr lang="zh-CN" altLang="en-US">
            <a:latin typeface="微软雅黑" pitchFamily="34" charset="-122"/>
            <a:ea typeface="微软雅黑" pitchFamily="34" charset="-122"/>
          </a:endParaRPr>
        </a:p>
      </dgm:t>
    </dgm:pt>
    <dgm:pt modelId="{E692DCA6-BE8F-475A-8E5A-E550C93555F7}">
      <dgm:prSet phldrT="[文本]"/>
      <dgm:spPr/>
      <dgm:t>
        <a:bodyPr/>
        <a:lstStyle/>
        <a:p>
          <a:r>
            <a:rPr lang="zh-CN" altLang="en-US" dirty="0">
              <a:latin typeface="微软雅黑" pitchFamily="34" charset="-122"/>
              <a:ea typeface="微软雅黑" pitchFamily="34" charset="-122"/>
            </a:rPr>
            <a:t>课中</a:t>
          </a:r>
        </a:p>
      </dgm:t>
    </dgm:pt>
    <dgm:pt modelId="{B67BC27C-12B7-4253-AF7B-2B69B0178FBA}" type="parTrans" cxnId="{5A9CA473-136F-4CDF-B95F-63D4AC109038}">
      <dgm:prSet/>
      <dgm:spPr/>
      <dgm:t>
        <a:bodyPr/>
        <a:lstStyle/>
        <a:p>
          <a:endParaRPr lang="zh-CN" altLang="en-US">
            <a:latin typeface="微软雅黑" pitchFamily="34" charset="-122"/>
            <a:ea typeface="微软雅黑" pitchFamily="34" charset="-122"/>
          </a:endParaRPr>
        </a:p>
      </dgm:t>
    </dgm:pt>
    <dgm:pt modelId="{9364A0F6-AD85-44FE-A8A8-A2D8E1743C3F}" type="sibTrans" cxnId="{5A9CA473-136F-4CDF-B95F-63D4AC109038}">
      <dgm:prSet/>
      <dgm:spPr/>
      <dgm:t>
        <a:bodyPr/>
        <a:lstStyle/>
        <a:p>
          <a:endParaRPr lang="zh-CN" altLang="en-US">
            <a:latin typeface="微软雅黑" pitchFamily="34" charset="-122"/>
            <a:ea typeface="微软雅黑" pitchFamily="34" charset="-122"/>
          </a:endParaRPr>
        </a:p>
      </dgm:t>
    </dgm:pt>
    <dgm:pt modelId="{EC816F32-FD98-475D-A3FE-F16F09516214}">
      <dgm:prSet phldrT="[文本]"/>
      <dgm:spPr/>
      <dgm:t>
        <a:bodyPr/>
        <a:lstStyle/>
        <a:p>
          <a:r>
            <a:rPr lang="zh-CN" altLang="en-US" dirty="0">
              <a:latin typeface="微软雅黑" pitchFamily="34" charset="-122"/>
              <a:ea typeface="微软雅黑" pitchFamily="34" charset="-122"/>
            </a:rPr>
            <a:t>课后</a:t>
          </a:r>
        </a:p>
      </dgm:t>
    </dgm:pt>
    <dgm:pt modelId="{2F4EBC10-8DF5-4B41-9FFF-66C8CB79849C}" type="parTrans" cxnId="{2A790615-7857-4613-8CA0-B9A6AC5FFA48}">
      <dgm:prSet/>
      <dgm:spPr/>
      <dgm:t>
        <a:bodyPr/>
        <a:lstStyle/>
        <a:p>
          <a:endParaRPr lang="zh-CN" altLang="en-US">
            <a:latin typeface="微软雅黑" pitchFamily="34" charset="-122"/>
            <a:ea typeface="微软雅黑" pitchFamily="34" charset="-122"/>
          </a:endParaRPr>
        </a:p>
      </dgm:t>
    </dgm:pt>
    <dgm:pt modelId="{7F371FBB-4327-4E78-9810-B333A7A24861}" type="sibTrans" cxnId="{2A790615-7857-4613-8CA0-B9A6AC5FFA48}">
      <dgm:prSet/>
      <dgm:spPr/>
      <dgm:t>
        <a:bodyPr/>
        <a:lstStyle/>
        <a:p>
          <a:endParaRPr lang="zh-CN" altLang="en-US">
            <a:latin typeface="微软雅黑" pitchFamily="34" charset="-122"/>
            <a:ea typeface="微软雅黑" pitchFamily="34" charset="-122"/>
          </a:endParaRPr>
        </a:p>
      </dgm:t>
    </dgm:pt>
    <dgm:pt modelId="{EB2AEDE4-2DA3-4D3D-B63D-A62F8B4747BF}" type="pres">
      <dgm:prSet presAssocID="{8AE47040-F6CE-43FD-941F-5976720A25A3}" presName="Name0" presStyleCnt="0">
        <dgm:presLayoutVars>
          <dgm:dir/>
          <dgm:animLvl val="lvl"/>
          <dgm:resizeHandles val="exact"/>
        </dgm:presLayoutVars>
      </dgm:prSet>
      <dgm:spPr/>
    </dgm:pt>
    <dgm:pt modelId="{5FA92F3B-C2AA-4199-92BC-0DB1C2AC6228}" type="pres">
      <dgm:prSet presAssocID="{4A9DD001-810B-4854-A447-87B5816BB31C}" presName="parTxOnly" presStyleLbl="node1" presStyleIdx="0" presStyleCnt="3">
        <dgm:presLayoutVars>
          <dgm:chMax val="0"/>
          <dgm:chPref val="0"/>
          <dgm:bulletEnabled val="1"/>
        </dgm:presLayoutVars>
      </dgm:prSet>
      <dgm:spPr/>
    </dgm:pt>
    <dgm:pt modelId="{290C0CF5-4B43-422E-B048-B03EFA5351B6}" type="pres">
      <dgm:prSet presAssocID="{E918F8BF-56D8-4276-948A-13C54C6D4C15}" presName="parTxOnlySpace" presStyleCnt="0"/>
      <dgm:spPr/>
    </dgm:pt>
    <dgm:pt modelId="{BAD71EEA-7081-48FA-8F1C-1BEC4E1D078C}" type="pres">
      <dgm:prSet presAssocID="{E692DCA6-BE8F-475A-8E5A-E550C93555F7}" presName="parTxOnly" presStyleLbl="node1" presStyleIdx="1" presStyleCnt="3">
        <dgm:presLayoutVars>
          <dgm:chMax val="0"/>
          <dgm:chPref val="0"/>
          <dgm:bulletEnabled val="1"/>
        </dgm:presLayoutVars>
      </dgm:prSet>
      <dgm:spPr/>
    </dgm:pt>
    <dgm:pt modelId="{072ECFDB-9B10-4CF6-8BC2-236B9F5A32A0}" type="pres">
      <dgm:prSet presAssocID="{9364A0F6-AD85-44FE-A8A8-A2D8E1743C3F}" presName="parTxOnlySpace" presStyleCnt="0"/>
      <dgm:spPr/>
    </dgm:pt>
    <dgm:pt modelId="{0CA0F10F-817E-420D-9A1A-089616786399}" type="pres">
      <dgm:prSet presAssocID="{EC816F32-FD98-475D-A3FE-F16F09516214}" presName="parTxOnly" presStyleLbl="node1" presStyleIdx="2" presStyleCnt="3">
        <dgm:presLayoutVars>
          <dgm:chMax val="0"/>
          <dgm:chPref val="0"/>
          <dgm:bulletEnabled val="1"/>
        </dgm:presLayoutVars>
      </dgm:prSet>
      <dgm:spPr/>
    </dgm:pt>
  </dgm:ptLst>
  <dgm:cxnLst>
    <dgm:cxn modelId="{2A790615-7857-4613-8CA0-B9A6AC5FFA48}" srcId="{8AE47040-F6CE-43FD-941F-5976720A25A3}" destId="{EC816F32-FD98-475D-A3FE-F16F09516214}" srcOrd="2" destOrd="0" parTransId="{2F4EBC10-8DF5-4B41-9FFF-66C8CB79849C}" sibTransId="{7F371FBB-4327-4E78-9810-B333A7A24861}"/>
    <dgm:cxn modelId="{C0ED68E3-AEC2-4E78-BEE9-46D774A2B04A}" type="presOf" srcId="{EC816F32-FD98-475D-A3FE-F16F09516214}" destId="{0CA0F10F-817E-420D-9A1A-089616786399}" srcOrd="0" destOrd="0" presId="urn:microsoft.com/office/officeart/2005/8/layout/chevron1"/>
    <dgm:cxn modelId="{BF2249F8-7A46-42CA-87F7-B6E1427AD216}" type="presOf" srcId="{8AE47040-F6CE-43FD-941F-5976720A25A3}" destId="{EB2AEDE4-2DA3-4D3D-B63D-A62F8B4747BF}" srcOrd="0" destOrd="0" presId="urn:microsoft.com/office/officeart/2005/8/layout/chevron1"/>
    <dgm:cxn modelId="{5A9CA473-136F-4CDF-B95F-63D4AC109038}" srcId="{8AE47040-F6CE-43FD-941F-5976720A25A3}" destId="{E692DCA6-BE8F-475A-8E5A-E550C93555F7}" srcOrd="1" destOrd="0" parTransId="{B67BC27C-12B7-4253-AF7B-2B69B0178FBA}" sibTransId="{9364A0F6-AD85-44FE-A8A8-A2D8E1743C3F}"/>
    <dgm:cxn modelId="{D89730D4-6991-4CA5-BFB0-BE1A54C71B18}" type="presOf" srcId="{E692DCA6-BE8F-475A-8E5A-E550C93555F7}" destId="{BAD71EEA-7081-48FA-8F1C-1BEC4E1D078C}" srcOrd="0" destOrd="0" presId="urn:microsoft.com/office/officeart/2005/8/layout/chevron1"/>
    <dgm:cxn modelId="{9DB67F22-994C-4797-A70F-3B5AD7FA56D7}" srcId="{8AE47040-F6CE-43FD-941F-5976720A25A3}" destId="{4A9DD001-810B-4854-A447-87B5816BB31C}" srcOrd="0" destOrd="0" parTransId="{E09AEBB4-D15B-4AB8-AE26-B85F72DECBC0}" sibTransId="{E918F8BF-56D8-4276-948A-13C54C6D4C15}"/>
    <dgm:cxn modelId="{60BB814D-F36B-400A-AB58-159B0196328A}" type="presOf" srcId="{4A9DD001-810B-4854-A447-87B5816BB31C}" destId="{5FA92F3B-C2AA-4199-92BC-0DB1C2AC6228}" srcOrd="0" destOrd="0" presId="urn:microsoft.com/office/officeart/2005/8/layout/chevron1"/>
    <dgm:cxn modelId="{323F3FE9-FFDB-4E58-894C-DEC8F0C7AEE1}" type="presParOf" srcId="{EB2AEDE4-2DA3-4D3D-B63D-A62F8B4747BF}" destId="{5FA92F3B-C2AA-4199-92BC-0DB1C2AC6228}" srcOrd="0" destOrd="0" presId="urn:microsoft.com/office/officeart/2005/8/layout/chevron1"/>
    <dgm:cxn modelId="{122C66FD-E5FA-4334-8C37-014B915FA3E7}" type="presParOf" srcId="{EB2AEDE4-2DA3-4D3D-B63D-A62F8B4747BF}" destId="{290C0CF5-4B43-422E-B048-B03EFA5351B6}" srcOrd="1" destOrd="0" presId="urn:microsoft.com/office/officeart/2005/8/layout/chevron1"/>
    <dgm:cxn modelId="{78CDE80B-9950-439A-A247-AFA5905D7011}" type="presParOf" srcId="{EB2AEDE4-2DA3-4D3D-B63D-A62F8B4747BF}" destId="{BAD71EEA-7081-48FA-8F1C-1BEC4E1D078C}" srcOrd="2" destOrd="0" presId="urn:microsoft.com/office/officeart/2005/8/layout/chevron1"/>
    <dgm:cxn modelId="{1C67116E-D949-473A-B721-811C79E69D52}" type="presParOf" srcId="{EB2AEDE4-2DA3-4D3D-B63D-A62F8B4747BF}" destId="{072ECFDB-9B10-4CF6-8BC2-236B9F5A32A0}" srcOrd="3" destOrd="0" presId="urn:microsoft.com/office/officeart/2005/8/layout/chevron1"/>
    <dgm:cxn modelId="{15BD7AAC-0A4B-47E0-8A7A-6900B5FF0A5A}" type="presParOf" srcId="{EB2AEDE4-2DA3-4D3D-B63D-A62F8B4747BF}" destId="{0CA0F10F-817E-420D-9A1A-089616786399}"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E46804-8293-441A-B405-BEA1BC13AC77}" type="doc">
      <dgm:prSet loTypeId="urn:microsoft.com/office/officeart/2005/8/layout/process1" loCatId="process" qsTypeId="urn:microsoft.com/office/officeart/2005/8/quickstyle/simple5" qsCatId="simple" csTypeId="urn:microsoft.com/office/officeart/2005/8/colors/colorful3" csCatId="colorful" phldr="1"/>
      <dgm:spPr/>
    </dgm:pt>
    <dgm:pt modelId="{2D396817-540C-4BF9-AD80-E5A136D17B2C}">
      <dgm:prSet phldrT="[文本]"/>
      <dgm:spPr/>
      <dgm:t>
        <a:bodyPr/>
        <a:lstStyle/>
        <a:p>
          <a:r>
            <a:rPr lang="zh-CN" altLang="en-US" b="1" dirty="0"/>
            <a:t>课前</a:t>
          </a:r>
        </a:p>
      </dgm:t>
    </dgm:pt>
    <dgm:pt modelId="{4B89F63F-0A5C-4F51-BB58-7B583FD36A53}" type="parTrans" cxnId="{362996E5-4359-46AA-BFF2-E0540D0CA1E1}">
      <dgm:prSet/>
      <dgm:spPr/>
      <dgm:t>
        <a:bodyPr/>
        <a:lstStyle/>
        <a:p>
          <a:endParaRPr lang="zh-CN" altLang="en-US" b="1"/>
        </a:p>
      </dgm:t>
    </dgm:pt>
    <dgm:pt modelId="{86F38AEA-5249-4E70-B6D0-C2145F507E9A}" type="sibTrans" cxnId="{362996E5-4359-46AA-BFF2-E0540D0CA1E1}">
      <dgm:prSet/>
      <dgm:spPr/>
      <dgm:t>
        <a:bodyPr/>
        <a:lstStyle/>
        <a:p>
          <a:endParaRPr lang="zh-CN" altLang="en-US" b="1"/>
        </a:p>
      </dgm:t>
    </dgm:pt>
    <dgm:pt modelId="{7157AAE0-06A5-4B2B-951A-895D8DFE7949}">
      <dgm:prSet phldrT="[文本]"/>
      <dgm:spPr/>
      <dgm:t>
        <a:bodyPr/>
        <a:lstStyle/>
        <a:p>
          <a:r>
            <a:rPr lang="zh-CN" altLang="en-US" b="1"/>
            <a:t>学习微课</a:t>
          </a:r>
        </a:p>
      </dgm:t>
    </dgm:pt>
    <dgm:pt modelId="{A89064B8-93CD-44A9-85FA-DE0C705429C8}" type="parTrans" cxnId="{2B9DB196-C16D-4CA8-AA30-FFA44F8C35F7}">
      <dgm:prSet/>
      <dgm:spPr/>
      <dgm:t>
        <a:bodyPr/>
        <a:lstStyle/>
        <a:p>
          <a:endParaRPr lang="zh-CN" altLang="en-US" b="1"/>
        </a:p>
      </dgm:t>
    </dgm:pt>
    <dgm:pt modelId="{71EF2CDD-CD08-4683-9591-C6D683249641}" type="sibTrans" cxnId="{2B9DB196-C16D-4CA8-AA30-FFA44F8C35F7}">
      <dgm:prSet/>
      <dgm:spPr/>
      <dgm:t>
        <a:bodyPr/>
        <a:lstStyle/>
        <a:p>
          <a:endParaRPr lang="zh-CN" altLang="en-US" b="1"/>
        </a:p>
      </dgm:t>
    </dgm:pt>
    <dgm:pt modelId="{BDE00B0F-FD1E-436F-BBAF-491E52C99014}">
      <dgm:prSet phldrT="[文本]"/>
      <dgm:spPr/>
      <dgm:t>
        <a:bodyPr/>
        <a:lstStyle/>
        <a:p>
          <a:r>
            <a:rPr lang="zh-CN" altLang="en-US" b="1"/>
            <a:t>完成进阶练习</a:t>
          </a:r>
        </a:p>
      </dgm:t>
    </dgm:pt>
    <dgm:pt modelId="{5BEAA85D-9C8B-4452-9973-9A81667630B6}" type="parTrans" cxnId="{57812FF3-F440-4BA8-B812-A2B33591360B}">
      <dgm:prSet/>
      <dgm:spPr/>
      <dgm:t>
        <a:bodyPr/>
        <a:lstStyle/>
        <a:p>
          <a:endParaRPr lang="zh-CN" altLang="en-US" b="1"/>
        </a:p>
      </dgm:t>
    </dgm:pt>
    <dgm:pt modelId="{9DCA1E00-0F81-43E6-A66A-81F643370AB0}" type="sibTrans" cxnId="{57812FF3-F440-4BA8-B812-A2B33591360B}">
      <dgm:prSet/>
      <dgm:spPr/>
      <dgm:t>
        <a:bodyPr/>
        <a:lstStyle/>
        <a:p>
          <a:endParaRPr lang="zh-CN" altLang="en-US" b="1"/>
        </a:p>
      </dgm:t>
    </dgm:pt>
    <dgm:pt modelId="{BDC8A80E-EA65-444A-BC61-D6CF8E8FB476}">
      <dgm:prSet phldrT="[文本]"/>
      <dgm:spPr/>
      <dgm:t>
        <a:bodyPr/>
        <a:lstStyle/>
        <a:p>
          <a:r>
            <a:rPr lang="zh-CN" altLang="en-US" b="1" dirty="0"/>
            <a:t>第一次知识内化：低阶目标</a:t>
          </a:r>
        </a:p>
      </dgm:t>
    </dgm:pt>
    <dgm:pt modelId="{46953281-BDD1-42F7-AA66-4D6E43FE0CFE}" type="parTrans" cxnId="{5C9AA7B2-9207-4B29-B4E4-14320433DF1C}">
      <dgm:prSet/>
      <dgm:spPr/>
      <dgm:t>
        <a:bodyPr/>
        <a:lstStyle/>
        <a:p>
          <a:endParaRPr lang="zh-CN" altLang="en-US" b="1"/>
        </a:p>
      </dgm:t>
    </dgm:pt>
    <dgm:pt modelId="{435D60C7-3231-41BE-9CF5-F96A4894314F}" type="sibTrans" cxnId="{5C9AA7B2-9207-4B29-B4E4-14320433DF1C}">
      <dgm:prSet/>
      <dgm:spPr/>
      <dgm:t>
        <a:bodyPr/>
        <a:lstStyle/>
        <a:p>
          <a:endParaRPr lang="zh-CN" altLang="en-US" b="1"/>
        </a:p>
      </dgm:t>
    </dgm:pt>
    <dgm:pt modelId="{8ED058F4-8B99-4078-A302-E01BFC999BB7}" type="pres">
      <dgm:prSet presAssocID="{11E46804-8293-441A-B405-BEA1BC13AC77}" presName="Name0" presStyleCnt="0">
        <dgm:presLayoutVars>
          <dgm:dir/>
          <dgm:resizeHandles val="exact"/>
        </dgm:presLayoutVars>
      </dgm:prSet>
      <dgm:spPr/>
    </dgm:pt>
    <dgm:pt modelId="{25955C20-71A4-4065-A711-CABA64C77C40}" type="pres">
      <dgm:prSet presAssocID="{2D396817-540C-4BF9-AD80-E5A136D17B2C}" presName="node" presStyleLbl="node1" presStyleIdx="0" presStyleCnt="4">
        <dgm:presLayoutVars>
          <dgm:bulletEnabled val="1"/>
        </dgm:presLayoutVars>
      </dgm:prSet>
      <dgm:spPr/>
    </dgm:pt>
    <dgm:pt modelId="{EBF6F64D-AC7F-474D-95AA-DA112BA03D3A}" type="pres">
      <dgm:prSet presAssocID="{86F38AEA-5249-4E70-B6D0-C2145F507E9A}" presName="sibTrans" presStyleLbl="sibTrans2D1" presStyleIdx="0" presStyleCnt="3"/>
      <dgm:spPr/>
    </dgm:pt>
    <dgm:pt modelId="{1432970C-1592-4C62-8D2E-ABC7E64DBA71}" type="pres">
      <dgm:prSet presAssocID="{86F38AEA-5249-4E70-B6D0-C2145F507E9A}" presName="connectorText" presStyleLbl="sibTrans2D1" presStyleIdx="0" presStyleCnt="3"/>
      <dgm:spPr/>
    </dgm:pt>
    <dgm:pt modelId="{B687497D-B8D9-4C5C-B017-7AA09544ADCD}" type="pres">
      <dgm:prSet presAssocID="{7157AAE0-06A5-4B2B-951A-895D8DFE7949}" presName="node" presStyleLbl="node1" presStyleIdx="1" presStyleCnt="4">
        <dgm:presLayoutVars>
          <dgm:bulletEnabled val="1"/>
        </dgm:presLayoutVars>
      </dgm:prSet>
      <dgm:spPr/>
    </dgm:pt>
    <dgm:pt modelId="{3CAB714E-BD26-43E3-91B7-508530FBEADE}" type="pres">
      <dgm:prSet presAssocID="{71EF2CDD-CD08-4683-9591-C6D683249641}" presName="sibTrans" presStyleLbl="sibTrans2D1" presStyleIdx="1" presStyleCnt="3"/>
      <dgm:spPr/>
    </dgm:pt>
    <dgm:pt modelId="{7DDB4C43-F0B0-41B9-A5B7-AC07BC50003E}" type="pres">
      <dgm:prSet presAssocID="{71EF2CDD-CD08-4683-9591-C6D683249641}" presName="connectorText" presStyleLbl="sibTrans2D1" presStyleIdx="1" presStyleCnt="3"/>
      <dgm:spPr/>
    </dgm:pt>
    <dgm:pt modelId="{BEB5E96F-F0A9-4D68-B1C9-8B06994BD53D}" type="pres">
      <dgm:prSet presAssocID="{BDE00B0F-FD1E-436F-BBAF-491E52C99014}" presName="node" presStyleLbl="node1" presStyleIdx="2" presStyleCnt="4">
        <dgm:presLayoutVars>
          <dgm:bulletEnabled val="1"/>
        </dgm:presLayoutVars>
      </dgm:prSet>
      <dgm:spPr/>
    </dgm:pt>
    <dgm:pt modelId="{3FF6C1F3-D33F-43E9-8B37-3DE5E0B3ACF7}" type="pres">
      <dgm:prSet presAssocID="{9DCA1E00-0F81-43E6-A66A-81F643370AB0}" presName="sibTrans" presStyleLbl="sibTrans2D1" presStyleIdx="2" presStyleCnt="3"/>
      <dgm:spPr/>
    </dgm:pt>
    <dgm:pt modelId="{CE5BB392-58E5-48A7-95FC-7DE8B9CAD1D6}" type="pres">
      <dgm:prSet presAssocID="{9DCA1E00-0F81-43E6-A66A-81F643370AB0}" presName="connectorText" presStyleLbl="sibTrans2D1" presStyleIdx="2" presStyleCnt="3"/>
      <dgm:spPr/>
    </dgm:pt>
    <dgm:pt modelId="{37948474-EF6C-4EE3-A60B-4B003887851F}" type="pres">
      <dgm:prSet presAssocID="{BDC8A80E-EA65-444A-BC61-D6CF8E8FB476}" presName="node" presStyleLbl="node1" presStyleIdx="3" presStyleCnt="4">
        <dgm:presLayoutVars>
          <dgm:bulletEnabled val="1"/>
        </dgm:presLayoutVars>
      </dgm:prSet>
      <dgm:spPr/>
    </dgm:pt>
  </dgm:ptLst>
  <dgm:cxnLst>
    <dgm:cxn modelId="{9988E366-369D-4183-8A53-1D592E42040E}" type="presOf" srcId="{86F38AEA-5249-4E70-B6D0-C2145F507E9A}" destId="{1432970C-1592-4C62-8D2E-ABC7E64DBA71}" srcOrd="1" destOrd="0" presId="urn:microsoft.com/office/officeart/2005/8/layout/process1"/>
    <dgm:cxn modelId="{362996E5-4359-46AA-BFF2-E0540D0CA1E1}" srcId="{11E46804-8293-441A-B405-BEA1BC13AC77}" destId="{2D396817-540C-4BF9-AD80-E5A136D17B2C}" srcOrd="0" destOrd="0" parTransId="{4B89F63F-0A5C-4F51-BB58-7B583FD36A53}" sibTransId="{86F38AEA-5249-4E70-B6D0-C2145F507E9A}"/>
    <dgm:cxn modelId="{92838B19-5042-48E7-A313-6514F12EF2BC}" type="presOf" srcId="{BDC8A80E-EA65-444A-BC61-D6CF8E8FB476}" destId="{37948474-EF6C-4EE3-A60B-4B003887851F}" srcOrd="0" destOrd="0" presId="urn:microsoft.com/office/officeart/2005/8/layout/process1"/>
    <dgm:cxn modelId="{8C0AE0F9-F964-4902-961F-E63BBA17A412}" type="presOf" srcId="{9DCA1E00-0F81-43E6-A66A-81F643370AB0}" destId="{3FF6C1F3-D33F-43E9-8B37-3DE5E0B3ACF7}" srcOrd="0" destOrd="0" presId="urn:microsoft.com/office/officeart/2005/8/layout/process1"/>
    <dgm:cxn modelId="{57812FF3-F440-4BA8-B812-A2B33591360B}" srcId="{11E46804-8293-441A-B405-BEA1BC13AC77}" destId="{BDE00B0F-FD1E-436F-BBAF-491E52C99014}" srcOrd="2" destOrd="0" parTransId="{5BEAA85D-9C8B-4452-9973-9A81667630B6}" sibTransId="{9DCA1E00-0F81-43E6-A66A-81F643370AB0}"/>
    <dgm:cxn modelId="{DE905404-A055-4C9F-9B39-4EFB240B09F8}" type="presOf" srcId="{9DCA1E00-0F81-43E6-A66A-81F643370AB0}" destId="{CE5BB392-58E5-48A7-95FC-7DE8B9CAD1D6}" srcOrd="1" destOrd="0" presId="urn:microsoft.com/office/officeart/2005/8/layout/process1"/>
    <dgm:cxn modelId="{6B22A9B2-D980-42AC-BA98-827EFF570778}" type="presOf" srcId="{BDE00B0F-FD1E-436F-BBAF-491E52C99014}" destId="{BEB5E96F-F0A9-4D68-B1C9-8B06994BD53D}" srcOrd="0" destOrd="0" presId="urn:microsoft.com/office/officeart/2005/8/layout/process1"/>
    <dgm:cxn modelId="{5C9AA7B2-9207-4B29-B4E4-14320433DF1C}" srcId="{11E46804-8293-441A-B405-BEA1BC13AC77}" destId="{BDC8A80E-EA65-444A-BC61-D6CF8E8FB476}" srcOrd="3" destOrd="0" parTransId="{46953281-BDD1-42F7-AA66-4D6E43FE0CFE}" sibTransId="{435D60C7-3231-41BE-9CF5-F96A4894314F}"/>
    <dgm:cxn modelId="{B2B5D827-6E22-4027-8AC7-FB2D1D40A530}" type="presOf" srcId="{2D396817-540C-4BF9-AD80-E5A136D17B2C}" destId="{25955C20-71A4-4065-A711-CABA64C77C40}" srcOrd="0" destOrd="0" presId="urn:microsoft.com/office/officeart/2005/8/layout/process1"/>
    <dgm:cxn modelId="{16598E57-8936-4D14-80D9-4E7E6DFD3DD6}" type="presOf" srcId="{86F38AEA-5249-4E70-B6D0-C2145F507E9A}" destId="{EBF6F64D-AC7F-474D-95AA-DA112BA03D3A}" srcOrd="0" destOrd="0" presId="urn:microsoft.com/office/officeart/2005/8/layout/process1"/>
    <dgm:cxn modelId="{CB45DC5F-95FF-4E93-99AF-18D59EE962C8}" type="presOf" srcId="{71EF2CDD-CD08-4683-9591-C6D683249641}" destId="{3CAB714E-BD26-43E3-91B7-508530FBEADE}" srcOrd="0" destOrd="0" presId="urn:microsoft.com/office/officeart/2005/8/layout/process1"/>
    <dgm:cxn modelId="{429839F0-8151-49B9-80CC-68513C00F4C5}" type="presOf" srcId="{11E46804-8293-441A-B405-BEA1BC13AC77}" destId="{8ED058F4-8B99-4078-A302-E01BFC999BB7}" srcOrd="0" destOrd="0" presId="urn:microsoft.com/office/officeart/2005/8/layout/process1"/>
    <dgm:cxn modelId="{FD249C4D-7E32-4106-997D-0D021AD5AEE7}" type="presOf" srcId="{7157AAE0-06A5-4B2B-951A-895D8DFE7949}" destId="{B687497D-B8D9-4C5C-B017-7AA09544ADCD}" srcOrd="0" destOrd="0" presId="urn:microsoft.com/office/officeart/2005/8/layout/process1"/>
    <dgm:cxn modelId="{2B9DB196-C16D-4CA8-AA30-FFA44F8C35F7}" srcId="{11E46804-8293-441A-B405-BEA1BC13AC77}" destId="{7157AAE0-06A5-4B2B-951A-895D8DFE7949}" srcOrd="1" destOrd="0" parTransId="{A89064B8-93CD-44A9-85FA-DE0C705429C8}" sibTransId="{71EF2CDD-CD08-4683-9591-C6D683249641}"/>
    <dgm:cxn modelId="{4CA8C13A-EDF4-4879-AC5D-2F696D33FA45}" type="presOf" srcId="{71EF2CDD-CD08-4683-9591-C6D683249641}" destId="{7DDB4C43-F0B0-41B9-A5B7-AC07BC50003E}" srcOrd="1" destOrd="0" presId="urn:microsoft.com/office/officeart/2005/8/layout/process1"/>
    <dgm:cxn modelId="{3DF5920B-DCE5-4B19-A5C1-C267FF4738FF}" type="presParOf" srcId="{8ED058F4-8B99-4078-A302-E01BFC999BB7}" destId="{25955C20-71A4-4065-A711-CABA64C77C40}" srcOrd="0" destOrd="0" presId="urn:microsoft.com/office/officeart/2005/8/layout/process1"/>
    <dgm:cxn modelId="{46AB19E7-DE75-4818-BDD0-4A27A6B72E85}" type="presParOf" srcId="{8ED058F4-8B99-4078-A302-E01BFC999BB7}" destId="{EBF6F64D-AC7F-474D-95AA-DA112BA03D3A}" srcOrd="1" destOrd="0" presId="urn:microsoft.com/office/officeart/2005/8/layout/process1"/>
    <dgm:cxn modelId="{E7BE8757-BD80-47F0-8AC1-1C7B8E0BC9BD}" type="presParOf" srcId="{EBF6F64D-AC7F-474D-95AA-DA112BA03D3A}" destId="{1432970C-1592-4C62-8D2E-ABC7E64DBA71}" srcOrd="0" destOrd="0" presId="urn:microsoft.com/office/officeart/2005/8/layout/process1"/>
    <dgm:cxn modelId="{73C429F4-A603-4EDE-AD45-9331FA7690F1}" type="presParOf" srcId="{8ED058F4-8B99-4078-A302-E01BFC999BB7}" destId="{B687497D-B8D9-4C5C-B017-7AA09544ADCD}" srcOrd="2" destOrd="0" presId="urn:microsoft.com/office/officeart/2005/8/layout/process1"/>
    <dgm:cxn modelId="{46412A98-CE0B-4C5D-877D-9C03D92E02D6}" type="presParOf" srcId="{8ED058F4-8B99-4078-A302-E01BFC999BB7}" destId="{3CAB714E-BD26-43E3-91B7-508530FBEADE}" srcOrd="3" destOrd="0" presId="urn:microsoft.com/office/officeart/2005/8/layout/process1"/>
    <dgm:cxn modelId="{2C807789-0B9A-4CD1-8798-834BF6389255}" type="presParOf" srcId="{3CAB714E-BD26-43E3-91B7-508530FBEADE}" destId="{7DDB4C43-F0B0-41B9-A5B7-AC07BC50003E}" srcOrd="0" destOrd="0" presId="urn:microsoft.com/office/officeart/2005/8/layout/process1"/>
    <dgm:cxn modelId="{E021BB3E-4E96-4DDE-A507-11CE29BC10CC}" type="presParOf" srcId="{8ED058F4-8B99-4078-A302-E01BFC999BB7}" destId="{BEB5E96F-F0A9-4D68-B1C9-8B06994BD53D}" srcOrd="4" destOrd="0" presId="urn:microsoft.com/office/officeart/2005/8/layout/process1"/>
    <dgm:cxn modelId="{43325D31-C78A-45FE-990A-4FC0A62A72F4}" type="presParOf" srcId="{8ED058F4-8B99-4078-A302-E01BFC999BB7}" destId="{3FF6C1F3-D33F-43E9-8B37-3DE5E0B3ACF7}" srcOrd="5" destOrd="0" presId="urn:microsoft.com/office/officeart/2005/8/layout/process1"/>
    <dgm:cxn modelId="{6D6842EB-3121-446A-9DC6-E38BF5B6A483}" type="presParOf" srcId="{3FF6C1F3-D33F-43E9-8B37-3DE5E0B3ACF7}" destId="{CE5BB392-58E5-48A7-95FC-7DE8B9CAD1D6}" srcOrd="0" destOrd="0" presId="urn:microsoft.com/office/officeart/2005/8/layout/process1"/>
    <dgm:cxn modelId="{D434FEAE-E0C7-4293-BBE6-7FC5ACC1047B}" type="presParOf" srcId="{8ED058F4-8B99-4078-A302-E01BFC999BB7}" destId="{37948474-EF6C-4EE3-A60B-4B003887851F}"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E46804-8293-441A-B405-BEA1BC13AC77}" type="doc">
      <dgm:prSet loTypeId="urn:microsoft.com/office/officeart/2005/8/layout/process1" loCatId="process" qsTypeId="urn:microsoft.com/office/officeart/2005/8/quickstyle/simple5" qsCatId="simple" csTypeId="urn:microsoft.com/office/officeart/2005/8/colors/colorful1" csCatId="colorful" phldr="1"/>
      <dgm:spPr/>
    </dgm:pt>
    <dgm:pt modelId="{2D396817-540C-4BF9-AD80-E5A136D17B2C}">
      <dgm:prSet phldrT="[文本]" custT="1"/>
      <dgm:spPr/>
      <dgm:t>
        <a:bodyPr/>
        <a:lstStyle/>
        <a:p>
          <a:r>
            <a:rPr lang="zh-CN" altLang="en-US" sz="1400" b="1" dirty="0"/>
            <a:t>课中</a:t>
          </a:r>
        </a:p>
      </dgm:t>
    </dgm:pt>
    <dgm:pt modelId="{4B89F63F-0A5C-4F51-BB58-7B583FD36A53}" type="parTrans" cxnId="{362996E5-4359-46AA-BFF2-E0540D0CA1E1}">
      <dgm:prSet/>
      <dgm:spPr/>
      <dgm:t>
        <a:bodyPr/>
        <a:lstStyle/>
        <a:p>
          <a:endParaRPr lang="zh-CN" altLang="en-US" sz="2400" b="1"/>
        </a:p>
      </dgm:t>
    </dgm:pt>
    <dgm:pt modelId="{86F38AEA-5249-4E70-B6D0-C2145F507E9A}" type="sibTrans" cxnId="{362996E5-4359-46AA-BFF2-E0540D0CA1E1}">
      <dgm:prSet custT="1"/>
      <dgm:spPr/>
      <dgm:t>
        <a:bodyPr/>
        <a:lstStyle/>
        <a:p>
          <a:endParaRPr lang="zh-CN" altLang="en-US" sz="1050" b="1"/>
        </a:p>
      </dgm:t>
    </dgm:pt>
    <dgm:pt modelId="{7157AAE0-06A5-4B2B-951A-895D8DFE7949}">
      <dgm:prSet phldrT="[文本]" custT="1"/>
      <dgm:spPr/>
      <dgm:t>
        <a:bodyPr/>
        <a:lstStyle/>
        <a:p>
          <a:r>
            <a:rPr lang="zh-CN" altLang="en-US" sz="1400" b="1"/>
            <a:t>分析课前学习，师生研讨</a:t>
          </a:r>
          <a:r>
            <a:rPr lang="en-US" altLang="zh-CN" sz="1400" b="1"/>
            <a:t>/</a:t>
          </a:r>
          <a:r>
            <a:rPr lang="zh-CN" altLang="en-US" sz="1400" b="1"/>
            <a:t>重难点梳理</a:t>
          </a:r>
          <a:r>
            <a:rPr lang="en-US" altLang="zh-CN" sz="1400" b="1"/>
            <a:t>/</a:t>
          </a:r>
          <a:r>
            <a:rPr lang="zh-CN" altLang="en-US" sz="1400" b="1"/>
            <a:t>错题重现</a:t>
          </a:r>
        </a:p>
      </dgm:t>
    </dgm:pt>
    <dgm:pt modelId="{A89064B8-93CD-44A9-85FA-DE0C705429C8}" type="parTrans" cxnId="{2B9DB196-C16D-4CA8-AA30-FFA44F8C35F7}">
      <dgm:prSet/>
      <dgm:spPr/>
      <dgm:t>
        <a:bodyPr/>
        <a:lstStyle/>
        <a:p>
          <a:endParaRPr lang="zh-CN" altLang="en-US" sz="2400" b="1"/>
        </a:p>
      </dgm:t>
    </dgm:pt>
    <dgm:pt modelId="{71EF2CDD-CD08-4683-9591-C6D683249641}" type="sibTrans" cxnId="{2B9DB196-C16D-4CA8-AA30-FFA44F8C35F7}">
      <dgm:prSet custT="1"/>
      <dgm:spPr/>
      <dgm:t>
        <a:bodyPr/>
        <a:lstStyle/>
        <a:p>
          <a:endParaRPr lang="zh-CN" altLang="en-US" sz="1050" b="1"/>
        </a:p>
      </dgm:t>
    </dgm:pt>
    <dgm:pt modelId="{BDE00B0F-FD1E-436F-BBAF-491E52C99014}">
      <dgm:prSet phldrT="[文本]" custT="1"/>
      <dgm:spPr/>
      <dgm:t>
        <a:bodyPr/>
        <a:lstStyle/>
        <a:p>
          <a:r>
            <a:rPr lang="zh-CN" altLang="en-US" sz="1400" b="1"/>
            <a:t>组织讨论</a:t>
          </a:r>
          <a:r>
            <a:rPr lang="en-US" altLang="zh-CN" sz="1400" b="1"/>
            <a:t>/</a:t>
          </a:r>
          <a:r>
            <a:rPr lang="zh-CN" altLang="en-US" sz="1400" b="1"/>
            <a:t>项目学习</a:t>
          </a:r>
          <a:r>
            <a:rPr lang="en-US" altLang="zh-CN" sz="1400" b="1"/>
            <a:t>/</a:t>
          </a:r>
          <a:r>
            <a:rPr lang="zh-CN" altLang="en-US" sz="1400" b="1"/>
            <a:t>基于问题的学习</a:t>
          </a:r>
          <a:endParaRPr lang="en-US" altLang="zh-CN" sz="1400" b="1"/>
        </a:p>
        <a:p>
          <a:r>
            <a:rPr lang="zh-CN" altLang="en-US" sz="1400" b="1"/>
            <a:t>（高阶教学目标）</a:t>
          </a:r>
        </a:p>
      </dgm:t>
    </dgm:pt>
    <dgm:pt modelId="{5BEAA85D-9C8B-4452-9973-9A81667630B6}" type="parTrans" cxnId="{57812FF3-F440-4BA8-B812-A2B33591360B}">
      <dgm:prSet/>
      <dgm:spPr/>
      <dgm:t>
        <a:bodyPr/>
        <a:lstStyle/>
        <a:p>
          <a:endParaRPr lang="zh-CN" altLang="en-US" sz="2400" b="1"/>
        </a:p>
      </dgm:t>
    </dgm:pt>
    <dgm:pt modelId="{9DCA1E00-0F81-43E6-A66A-81F643370AB0}" type="sibTrans" cxnId="{57812FF3-F440-4BA8-B812-A2B33591360B}">
      <dgm:prSet custT="1"/>
      <dgm:spPr/>
      <dgm:t>
        <a:bodyPr/>
        <a:lstStyle/>
        <a:p>
          <a:endParaRPr lang="zh-CN" altLang="en-US" sz="1050" b="1"/>
        </a:p>
      </dgm:t>
    </dgm:pt>
    <dgm:pt modelId="{A26A584D-E334-466B-A3C2-6E3B52EE51CF}">
      <dgm:prSet phldrT="[文本]" custT="1"/>
      <dgm:spPr/>
      <dgm:t>
        <a:bodyPr/>
        <a:lstStyle/>
        <a:p>
          <a:r>
            <a:rPr lang="zh-CN" altLang="en-US" sz="1400" b="1"/>
            <a:t>组织学习交流</a:t>
          </a:r>
          <a:r>
            <a:rPr lang="en-US" altLang="zh-CN" sz="1400" b="1"/>
            <a:t>/</a:t>
          </a:r>
          <a:r>
            <a:rPr lang="zh-CN" altLang="en-US" sz="1400" b="1"/>
            <a:t>作品展示等</a:t>
          </a:r>
        </a:p>
      </dgm:t>
    </dgm:pt>
    <dgm:pt modelId="{847CFC0A-167F-4CFB-9DCE-1CDF955C233B}" type="parTrans" cxnId="{620B2BE4-AC33-423E-A043-E24749672386}">
      <dgm:prSet/>
      <dgm:spPr/>
      <dgm:t>
        <a:bodyPr/>
        <a:lstStyle/>
        <a:p>
          <a:endParaRPr lang="zh-CN" altLang="en-US" sz="2400" b="1"/>
        </a:p>
      </dgm:t>
    </dgm:pt>
    <dgm:pt modelId="{DE728C95-419F-4D97-853C-CEABBBF50658}" type="sibTrans" cxnId="{620B2BE4-AC33-423E-A043-E24749672386}">
      <dgm:prSet custT="1"/>
      <dgm:spPr/>
      <dgm:t>
        <a:bodyPr/>
        <a:lstStyle/>
        <a:p>
          <a:endParaRPr lang="zh-CN" altLang="en-US" sz="1050" b="1"/>
        </a:p>
      </dgm:t>
    </dgm:pt>
    <dgm:pt modelId="{831FBDAB-64DD-4BFF-A4E3-F0B3611458AE}">
      <dgm:prSet phldrT="[文本]" custT="1"/>
      <dgm:spPr/>
      <dgm:t>
        <a:bodyPr/>
        <a:lstStyle/>
        <a:p>
          <a:r>
            <a:rPr lang="zh-CN" altLang="en-US" sz="1400" b="1" dirty="0"/>
            <a:t>评价与小结</a:t>
          </a:r>
        </a:p>
      </dgm:t>
    </dgm:pt>
    <dgm:pt modelId="{72B1AF41-1BF6-4470-A2FA-5D3F59DFB293}" type="parTrans" cxnId="{E1E445F0-68BD-480F-800F-E839CB684B19}">
      <dgm:prSet/>
      <dgm:spPr/>
      <dgm:t>
        <a:bodyPr/>
        <a:lstStyle/>
        <a:p>
          <a:endParaRPr lang="zh-CN" altLang="en-US" sz="2400" b="1"/>
        </a:p>
      </dgm:t>
    </dgm:pt>
    <dgm:pt modelId="{EAAE5492-464B-4C3E-BF33-2907365F64B2}" type="sibTrans" cxnId="{E1E445F0-68BD-480F-800F-E839CB684B19}">
      <dgm:prSet custT="1"/>
      <dgm:spPr/>
      <dgm:t>
        <a:bodyPr/>
        <a:lstStyle/>
        <a:p>
          <a:endParaRPr lang="zh-CN" altLang="en-US" sz="1050" b="1"/>
        </a:p>
      </dgm:t>
    </dgm:pt>
    <dgm:pt modelId="{779442D0-E676-487F-A903-31456E6FE44C}">
      <dgm:prSet phldrT="[文本]" custT="1"/>
      <dgm:spPr/>
      <dgm:t>
        <a:bodyPr/>
        <a:lstStyle/>
        <a:p>
          <a:r>
            <a:rPr lang="zh-CN" altLang="en-US" sz="1400" b="1" dirty="0"/>
            <a:t>第二次知识内化：高阶目标</a:t>
          </a:r>
        </a:p>
      </dgm:t>
    </dgm:pt>
    <dgm:pt modelId="{9B492358-120E-437B-84CE-54B60A285C2E}" type="parTrans" cxnId="{4D12018E-C0C8-4460-9503-18D974B97F8F}">
      <dgm:prSet/>
      <dgm:spPr/>
      <dgm:t>
        <a:bodyPr/>
        <a:lstStyle/>
        <a:p>
          <a:endParaRPr lang="zh-CN" altLang="en-US" sz="2400" b="1"/>
        </a:p>
      </dgm:t>
    </dgm:pt>
    <dgm:pt modelId="{DC562A72-4ACB-4E64-98A7-6449FB04E795}" type="sibTrans" cxnId="{4D12018E-C0C8-4460-9503-18D974B97F8F}">
      <dgm:prSet/>
      <dgm:spPr/>
      <dgm:t>
        <a:bodyPr/>
        <a:lstStyle/>
        <a:p>
          <a:endParaRPr lang="zh-CN" altLang="en-US" sz="2400" b="1"/>
        </a:p>
      </dgm:t>
    </dgm:pt>
    <dgm:pt modelId="{8ED058F4-8B99-4078-A302-E01BFC999BB7}" type="pres">
      <dgm:prSet presAssocID="{11E46804-8293-441A-B405-BEA1BC13AC77}" presName="Name0" presStyleCnt="0">
        <dgm:presLayoutVars>
          <dgm:dir/>
          <dgm:resizeHandles val="exact"/>
        </dgm:presLayoutVars>
      </dgm:prSet>
      <dgm:spPr/>
    </dgm:pt>
    <dgm:pt modelId="{25955C20-71A4-4065-A711-CABA64C77C40}" type="pres">
      <dgm:prSet presAssocID="{2D396817-540C-4BF9-AD80-E5A136D17B2C}" presName="node" presStyleLbl="node1" presStyleIdx="0" presStyleCnt="6">
        <dgm:presLayoutVars>
          <dgm:bulletEnabled val="1"/>
        </dgm:presLayoutVars>
      </dgm:prSet>
      <dgm:spPr/>
    </dgm:pt>
    <dgm:pt modelId="{EBF6F64D-AC7F-474D-95AA-DA112BA03D3A}" type="pres">
      <dgm:prSet presAssocID="{86F38AEA-5249-4E70-B6D0-C2145F507E9A}" presName="sibTrans" presStyleLbl="sibTrans2D1" presStyleIdx="0" presStyleCnt="5"/>
      <dgm:spPr/>
    </dgm:pt>
    <dgm:pt modelId="{1432970C-1592-4C62-8D2E-ABC7E64DBA71}" type="pres">
      <dgm:prSet presAssocID="{86F38AEA-5249-4E70-B6D0-C2145F507E9A}" presName="connectorText" presStyleLbl="sibTrans2D1" presStyleIdx="0" presStyleCnt="5"/>
      <dgm:spPr/>
    </dgm:pt>
    <dgm:pt modelId="{B687497D-B8D9-4C5C-B017-7AA09544ADCD}" type="pres">
      <dgm:prSet presAssocID="{7157AAE0-06A5-4B2B-951A-895D8DFE7949}" presName="node" presStyleLbl="node1" presStyleIdx="1" presStyleCnt="6">
        <dgm:presLayoutVars>
          <dgm:bulletEnabled val="1"/>
        </dgm:presLayoutVars>
      </dgm:prSet>
      <dgm:spPr/>
    </dgm:pt>
    <dgm:pt modelId="{3CAB714E-BD26-43E3-91B7-508530FBEADE}" type="pres">
      <dgm:prSet presAssocID="{71EF2CDD-CD08-4683-9591-C6D683249641}" presName="sibTrans" presStyleLbl="sibTrans2D1" presStyleIdx="1" presStyleCnt="5"/>
      <dgm:spPr/>
    </dgm:pt>
    <dgm:pt modelId="{7DDB4C43-F0B0-41B9-A5B7-AC07BC50003E}" type="pres">
      <dgm:prSet presAssocID="{71EF2CDD-CD08-4683-9591-C6D683249641}" presName="connectorText" presStyleLbl="sibTrans2D1" presStyleIdx="1" presStyleCnt="5"/>
      <dgm:spPr/>
    </dgm:pt>
    <dgm:pt modelId="{BEB5E96F-F0A9-4D68-B1C9-8B06994BD53D}" type="pres">
      <dgm:prSet presAssocID="{BDE00B0F-FD1E-436F-BBAF-491E52C99014}" presName="node" presStyleLbl="node1" presStyleIdx="2" presStyleCnt="6" custScaleX="131833">
        <dgm:presLayoutVars>
          <dgm:bulletEnabled val="1"/>
        </dgm:presLayoutVars>
      </dgm:prSet>
      <dgm:spPr/>
    </dgm:pt>
    <dgm:pt modelId="{3FF6C1F3-D33F-43E9-8B37-3DE5E0B3ACF7}" type="pres">
      <dgm:prSet presAssocID="{9DCA1E00-0F81-43E6-A66A-81F643370AB0}" presName="sibTrans" presStyleLbl="sibTrans2D1" presStyleIdx="2" presStyleCnt="5"/>
      <dgm:spPr/>
    </dgm:pt>
    <dgm:pt modelId="{CE5BB392-58E5-48A7-95FC-7DE8B9CAD1D6}" type="pres">
      <dgm:prSet presAssocID="{9DCA1E00-0F81-43E6-A66A-81F643370AB0}" presName="connectorText" presStyleLbl="sibTrans2D1" presStyleIdx="2" presStyleCnt="5"/>
      <dgm:spPr/>
    </dgm:pt>
    <dgm:pt modelId="{3783326C-617A-4A88-9BEB-7FB29CC93F88}" type="pres">
      <dgm:prSet presAssocID="{A26A584D-E334-466B-A3C2-6E3B52EE51CF}" presName="node" presStyleLbl="node1" presStyleIdx="3" presStyleCnt="6">
        <dgm:presLayoutVars>
          <dgm:bulletEnabled val="1"/>
        </dgm:presLayoutVars>
      </dgm:prSet>
      <dgm:spPr/>
    </dgm:pt>
    <dgm:pt modelId="{8A2C7BDB-5BC9-4AE7-8634-09776B78DF24}" type="pres">
      <dgm:prSet presAssocID="{DE728C95-419F-4D97-853C-CEABBBF50658}" presName="sibTrans" presStyleLbl="sibTrans2D1" presStyleIdx="3" presStyleCnt="5"/>
      <dgm:spPr/>
    </dgm:pt>
    <dgm:pt modelId="{2DFFE71F-8370-4676-85C5-7FDA8E7BA79C}" type="pres">
      <dgm:prSet presAssocID="{DE728C95-419F-4D97-853C-CEABBBF50658}" presName="connectorText" presStyleLbl="sibTrans2D1" presStyleIdx="3" presStyleCnt="5"/>
      <dgm:spPr/>
    </dgm:pt>
    <dgm:pt modelId="{C9C54614-BA74-4904-907A-268B5196D0F1}" type="pres">
      <dgm:prSet presAssocID="{831FBDAB-64DD-4BFF-A4E3-F0B3611458AE}" presName="node" presStyleLbl="node1" presStyleIdx="4" presStyleCnt="6">
        <dgm:presLayoutVars>
          <dgm:bulletEnabled val="1"/>
        </dgm:presLayoutVars>
      </dgm:prSet>
      <dgm:spPr/>
    </dgm:pt>
    <dgm:pt modelId="{4E1B363D-763F-4997-8C7C-26D1139E7184}" type="pres">
      <dgm:prSet presAssocID="{EAAE5492-464B-4C3E-BF33-2907365F64B2}" presName="sibTrans" presStyleLbl="sibTrans2D1" presStyleIdx="4" presStyleCnt="5"/>
      <dgm:spPr/>
    </dgm:pt>
    <dgm:pt modelId="{669AC7E4-DEE3-4177-A7CA-E1CAECD0FD07}" type="pres">
      <dgm:prSet presAssocID="{EAAE5492-464B-4C3E-BF33-2907365F64B2}" presName="connectorText" presStyleLbl="sibTrans2D1" presStyleIdx="4" presStyleCnt="5"/>
      <dgm:spPr/>
    </dgm:pt>
    <dgm:pt modelId="{BC55EEDC-C025-46CE-B95E-F5AD3B51F56F}" type="pres">
      <dgm:prSet presAssocID="{779442D0-E676-487F-A903-31456E6FE44C}" presName="node" presStyleLbl="node1" presStyleIdx="5" presStyleCnt="6">
        <dgm:presLayoutVars>
          <dgm:bulletEnabled val="1"/>
        </dgm:presLayoutVars>
      </dgm:prSet>
      <dgm:spPr/>
    </dgm:pt>
  </dgm:ptLst>
  <dgm:cxnLst>
    <dgm:cxn modelId="{A2A0C060-AA60-4002-8281-30DF91B0CD40}" type="presOf" srcId="{71EF2CDD-CD08-4683-9591-C6D683249641}" destId="{7DDB4C43-F0B0-41B9-A5B7-AC07BC50003E}" srcOrd="1" destOrd="0" presId="urn:microsoft.com/office/officeart/2005/8/layout/process1"/>
    <dgm:cxn modelId="{620B2BE4-AC33-423E-A043-E24749672386}" srcId="{11E46804-8293-441A-B405-BEA1BC13AC77}" destId="{A26A584D-E334-466B-A3C2-6E3B52EE51CF}" srcOrd="3" destOrd="0" parTransId="{847CFC0A-167F-4CFB-9DCE-1CDF955C233B}" sibTransId="{DE728C95-419F-4D97-853C-CEABBBF50658}"/>
    <dgm:cxn modelId="{2EBD1A0C-1B7D-4962-AEC2-3E9F02CB0E01}" type="presOf" srcId="{86F38AEA-5249-4E70-B6D0-C2145F507E9A}" destId="{EBF6F64D-AC7F-474D-95AA-DA112BA03D3A}" srcOrd="0" destOrd="0" presId="urn:microsoft.com/office/officeart/2005/8/layout/process1"/>
    <dgm:cxn modelId="{11E433EA-29F4-4D19-96A4-FF1B4BB32CE7}" type="presOf" srcId="{7157AAE0-06A5-4B2B-951A-895D8DFE7949}" destId="{B687497D-B8D9-4C5C-B017-7AA09544ADCD}" srcOrd="0" destOrd="0" presId="urn:microsoft.com/office/officeart/2005/8/layout/process1"/>
    <dgm:cxn modelId="{362996E5-4359-46AA-BFF2-E0540D0CA1E1}" srcId="{11E46804-8293-441A-B405-BEA1BC13AC77}" destId="{2D396817-540C-4BF9-AD80-E5A136D17B2C}" srcOrd="0" destOrd="0" parTransId="{4B89F63F-0A5C-4F51-BB58-7B583FD36A53}" sibTransId="{86F38AEA-5249-4E70-B6D0-C2145F507E9A}"/>
    <dgm:cxn modelId="{E524E65A-D49F-484D-AE56-9CD083A12928}" type="presOf" srcId="{2D396817-540C-4BF9-AD80-E5A136D17B2C}" destId="{25955C20-71A4-4065-A711-CABA64C77C40}" srcOrd="0" destOrd="0" presId="urn:microsoft.com/office/officeart/2005/8/layout/process1"/>
    <dgm:cxn modelId="{F8E557DC-105E-4DBA-A24F-8A61A0B005B5}" type="presOf" srcId="{DE728C95-419F-4D97-853C-CEABBBF50658}" destId="{2DFFE71F-8370-4676-85C5-7FDA8E7BA79C}" srcOrd="1" destOrd="0" presId="urn:microsoft.com/office/officeart/2005/8/layout/process1"/>
    <dgm:cxn modelId="{83C9D1C7-4FBC-4383-BB6C-511604641873}" type="presOf" srcId="{831FBDAB-64DD-4BFF-A4E3-F0B3611458AE}" destId="{C9C54614-BA74-4904-907A-268B5196D0F1}" srcOrd="0" destOrd="0" presId="urn:microsoft.com/office/officeart/2005/8/layout/process1"/>
    <dgm:cxn modelId="{57812FF3-F440-4BA8-B812-A2B33591360B}" srcId="{11E46804-8293-441A-B405-BEA1BC13AC77}" destId="{BDE00B0F-FD1E-436F-BBAF-491E52C99014}" srcOrd="2" destOrd="0" parTransId="{5BEAA85D-9C8B-4452-9973-9A81667630B6}" sibTransId="{9DCA1E00-0F81-43E6-A66A-81F643370AB0}"/>
    <dgm:cxn modelId="{CBDA8223-D72E-4E0B-A6DB-BA8F215C6D5C}" type="presOf" srcId="{71EF2CDD-CD08-4683-9591-C6D683249641}" destId="{3CAB714E-BD26-43E3-91B7-508530FBEADE}" srcOrd="0" destOrd="0" presId="urn:microsoft.com/office/officeart/2005/8/layout/process1"/>
    <dgm:cxn modelId="{745E88C6-DB69-46D8-A842-3EF7A696E8A6}" type="presOf" srcId="{A26A584D-E334-466B-A3C2-6E3B52EE51CF}" destId="{3783326C-617A-4A88-9BEB-7FB29CC93F88}" srcOrd="0" destOrd="0" presId="urn:microsoft.com/office/officeart/2005/8/layout/process1"/>
    <dgm:cxn modelId="{BC9545A5-492D-4D21-8A67-A61E6066AA64}" type="presOf" srcId="{9DCA1E00-0F81-43E6-A66A-81F643370AB0}" destId="{CE5BB392-58E5-48A7-95FC-7DE8B9CAD1D6}" srcOrd="1" destOrd="0" presId="urn:microsoft.com/office/officeart/2005/8/layout/process1"/>
    <dgm:cxn modelId="{07A9AD32-A948-4806-A631-94A7F56B054E}" type="presOf" srcId="{779442D0-E676-487F-A903-31456E6FE44C}" destId="{BC55EEDC-C025-46CE-B95E-F5AD3B51F56F}" srcOrd="0" destOrd="0" presId="urn:microsoft.com/office/officeart/2005/8/layout/process1"/>
    <dgm:cxn modelId="{3EBE34A5-565C-4949-B2DB-C912D62A0A0C}" type="presOf" srcId="{EAAE5492-464B-4C3E-BF33-2907365F64B2}" destId="{4E1B363D-763F-4997-8C7C-26D1139E7184}" srcOrd="0" destOrd="0" presId="urn:microsoft.com/office/officeart/2005/8/layout/process1"/>
    <dgm:cxn modelId="{73A42FA8-E3FA-4487-B064-10A1A2B519DA}" type="presOf" srcId="{9DCA1E00-0F81-43E6-A66A-81F643370AB0}" destId="{3FF6C1F3-D33F-43E9-8B37-3DE5E0B3ACF7}" srcOrd="0" destOrd="0" presId="urn:microsoft.com/office/officeart/2005/8/layout/process1"/>
    <dgm:cxn modelId="{4D12018E-C0C8-4460-9503-18D974B97F8F}" srcId="{11E46804-8293-441A-B405-BEA1BC13AC77}" destId="{779442D0-E676-487F-A903-31456E6FE44C}" srcOrd="5" destOrd="0" parTransId="{9B492358-120E-437B-84CE-54B60A285C2E}" sibTransId="{DC562A72-4ACB-4E64-98A7-6449FB04E795}"/>
    <dgm:cxn modelId="{E1E445F0-68BD-480F-800F-E839CB684B19}" srcId="{11E46804-8293-441A-B405-BEA1BC13AC77}" destId="{831FBDAB-64DD-4BFF-A4E3-F0B3611458AE}" srcOrd="4" destOrd="0" parTransId="{72B1AF41-1BF6-4470-A2FA-5D3F59DFB293}" sibTransId="{EAAE5492-464B-4C3E-BF33-2907365F64B2}"/>
    <dgm:cxn modelId="{62BB0B2E-6CFC-4876-8555-9DFA327F6BF4}" type="presOf" srcId="{EAAE5492-464B-4C3E-BF33-2907365F64B2}" destId="{669AC7E4-DEE3-4177-A7CA-E1CAECD0FD07}" srcOrd="1" destOrd="0" presId="urn:microsoft.com/office/officeart/2005/8/layout/process1"/>
    <dgm:cxn modelId="{B30F66E8-77FD-431F-B997-B6CD111B6F39}" type="presOf" srcId="{BDE00B0F-FD1E-436F-BBAF-491E52C99014}" destId="{BEB5E96F-F0A9-4D68-B1C9-8B06994BD53D}" srcOrd="0" destOrd="0" presId="urn:microsoft.com/office/officeart/2005/8/layout/process1"/>
    <dgm:cxn modelId="{321CAABE-514D-4AB2-A1D6-6A587FCEB682}" type="presOf" srcId="{86F38AEA-5249-4E70-B6D0-C2145F507E9A}" destId="{1432970C-1592-4C62-8D2E-ABC7E64DBA71}" srcOrd="1" destOrd="0" presId="urn:microsoft.com/office/officeart/2005/8/layout/process1"/>
    <dgm:cxn modelId="{85AE680A-6C57-4207-9506-11B391B41242}" type="presOf" srcId="{11E46804-8293-441A-B405-BEA1BC13AC77}" destId="{8ED058F4-8B99-4078-A302-E01BFC999BB7}" srcOrd="0" destOrd="0" presId="urn:microsoft.com/office/officeart/2005/8/layout/process1"/>
    <dgm:cxn modelId="{EA52C6D5-3DA3-4BE1-8404-7E52B89E394E}" type="presOf" srcId="{DE728C95-419F-4D97-853C-CEABBBF50658}" destId="{8A2C7BDB-5BC9-4AE7-8634-09776B78DF24}" srcOrd="0" destOrd="0" presId="urn:microsoft.com/office/officeart/2005/8/layout/process1"/>
    <dgm:cxn modelId="{2B9DB196-C16D-4CA8-AA30-FFA44F8C35F7}" srcId="{11E46804-8293-441A-B405-BEA1BC13AC77}" destId="{7157AAE0-06A5-4B2B-951A-895D8DFE7949}" srcOrd="1" destOrd="0" parTransId="{A89064B8-93CD-44A9-85FA-DE0C705429C8}" sibTransId="{71EF2CDD-CD08-4683-9591-C6D683249641}"/>
    <dgm:cxn modelId="{DF85EE57-483E-4B42-A170-C6372CA74183}" type="presParOf" srcId="{8ED058F4-8B99-4078-A302-E01BFC999BB7}" destId="{25955C20-71A4-4065-A711-CABA64C77C40}" srcOrd="0" destOrd="0" presId="urn:microsoft.com/office/officeart/2005/8/layout/process1"/>
    <dgm:cxn modelId="{5E04F4F2-28FB-4011-90EA-8FC1A842DEC5}" type="presParOf" srcId="{8ED058F4-8B99-4078-A302-E01BFC999BB7}" destId="{EBF6F64D-AC7F-474D-95AA-DA112BA03D3A}" srcOrd="1" destOrd="0" presId="urn:microsoft.com/office/officeart/2005/8/layout/process1"/>
    <dgm:cxn modelId="{08A99284-542B-446E-8DAC-17C491FD8FA9}" type="presParOf" srcId="{EBF6F64D-AC7F-474D-95AA-DA112BA03D3A}" destId="{1432970C-1592-4C62-8D2E-ABC7E64DBA71}" srcOrd="0" destOrd="0" presId="urn:microsoft.com/office/officeart/2005/8/layout/process1"/>
    <dgm:cxn modelId="{24DACC3A-4607-4951-9CCF-DFCF1A43CBB4}" type="presParOf" srcId="{8ED058F4-8B99-4078-A302-E01BFC999BB7}" destId="{B687497D-B8D9-4C5C-B017-7AA09544ADCD}" srcOrd="2" destOrd="0" presId="urn:microsoft.com/office/officeart/2005/8/layout/process1"/>
    <dgm:cxn modelId="{7C462811-41EA-4C43-A037-34041C5A27FD}" type="presParOf" srcId="{8ED058F4-8B99-4078-A302-E01BFC999BB7}" destId="{3CAB714E-BD26-43E3-91B7-508530FBEADE}" srcOrd="3" destOrd="0" presId="urn:microsoft.com/office/officeart/2005/8/layout/process1"/>
    <dgm:cxn modelId="{0181F90A-AD29-4724-954B-EA4DDA60D0BD}" type="presParOf" srcId="{3CAB714E-BD26-43E3-91B7-508530FBEADE}" destId="{7DDB4C43-F0B0-41B9-A5B7-AC07BC50003E}" srcOrd="0" destOrd="0" presId="urn:microsoft.com/office/officeart/2005/8/layout/process1"/>
    <dgm:cxn modelId="{F7C55534-7806-4D87-A8A4-5146954ED277}" type="presParOf" srcId="{8ED058F4-8B99-4078-A302-E01BFC999BB7}" destId="{BEB5E96F-F0A9-4D68-B1C9-8B06994BD53D}" srcOrd="4" destOrd="0" presId="urn:microsoft.com/office/officeart/2005/8/layout/process1"/>
    <dgm:cxn modelId="{31A7739A-408B-43F1-9105-FFC9D0D670D5}" type="presParOf" srcId="{8ED058F4-8B99-4078-A302-E01BFC999BB7}" destId="{3FF6C1F3-D33F-43E9-8B37-3DE5E0B3ACF7}" srcOrd="5" destOrd="0" presId="urn:microsoft.com/office/officeart/2005/8/layout/process1"/>
    <dgm:cxn modelId="{4C10205D-A3B5-4857-82F7-8CAF9321A7DE}" type="presParOf" srcId="{3FF6C1F3-D33F-43E9-8B37-3DE5E0B3ACF7}" destId="{CE5BB392-58E5-48A7-95FC-7DE8B9CAD1D6}" srcOrd="0" destOrd="0" presId="urn:microsoft.com/office/officeart/2005/8/layout/process1"/>
    <dgm:cxn modelId="{6EE5D9FF-E506-4AAA-9D7A-3A8B8307DC54}" type="presParOf" srcId="{8ED058F4-8B99-4078-A302-E01BFC999BB7}" destId="{3783326C-617A-4A88-9BEB-7FB29CC93F88}" srcOrd="6" destOrd="0" presId="urn:microsoft.com/office/officeart/2005/8/layout/process1"/>
    <dgm:cxn modelId="{A2E1762C-B1DD-46D5-AB0C-0DAFFD9D347E}" type="presParOf" srcId="{8ED058F4-8B99-4078-A302-E01BFC999BB7}" destId="{8A2C7BDB-5BC9-4AE7-8634-09776B78DF24}" srcOrd="7" destOrd="0" presId="urn:microsoft.com/office/officeart/2005/8/layout/process1"/>
    <dgm:cxn modelId="{649763F3-8D99-47A3-86B3-B7E6470D3BFA}" type="presParOf" srcId="{8A2C7BDB-5BC9-4AE7-8634-09776B78DF24}" destId="{2DFFE71F-8370-4676-85C5-7FDA8E7BA79C}" srcOrd="0" destOrd="0" presId="urn:microsoft.com/office/officeart/2005/8/layout/process1"/>
    <dgm:cxn modelId="{C17A4955-345F-4E16-82E0-900DE18C5234}" type="presParOf" srcId="{8ED058F4-8B99-4078-A302-E01BFC999BB7}" destId="{C9C54614-BA74-4904-907A-268B5196D0F1}" srcOrd="8" destOrd="0" presId="urn:microsoft.com/office/officeart/2005/8/layout/process1"/>
    <dgm:cxn modelId="{D7CB4F1D-8127-4C82-8342-5DCEBBC0AAEF}" type="presParOf" srcId="{8ED058F4-8B99-4078-A302-E01BFC999BB7}" destId="{4E1B363D-763F-4997-8C7C-26D1139E7184}" srcOrd="9" destOrd="0" presId="urn:microsoft.com/office/officeart/2005/8/layout/process1"/>
    <dgm:cxn modelId="{349EECEC-28DD-4399-8D88-1119DF9C6DDC}" type="presParOf" srcId="{4E1B363D-763F-4997-8C7C-26D1139E7184}" destId="{669AC7E4-DEE3-4177-A7CA-E1CAECD0FD07}" srcOrd="0" destOrd="0" presId="urn:microsoft.com/office/officeart/2005/8/layout/process1"/>
    <dgm:cxn modelId="{2BDFB4DA-8D14-4904-A42F-F75FF786119F}" type="presParOf" srcId="{8ED058F4-8B99-4078-A302-E01BFC999BB7}" destId="{BC55EEDC-C025-46CE-B95E-F5AD3B51F56F}" srcOrd="10"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92F3B-C2AA-4199-92BC-0DB1C2AC6228}">
      <dsp:nvSpPr>
        <dsp:cNvPr id="0" name=""/>
        <dsp:cNvSpPr/>
      </dsp:nvSpPr>
      <dsp:spPr>
        <a:xfrm>
          <a:off x="2320" y="558566"/>
          <a:ext cx="2827228" cy="1130891"/>
        </a:xfrm>
        <a:prstGeom prst="chevron">
          <a:avLst/>
        </a:prstGeom>
        <a:gradFill rotWithShape="0">
          <a:gsLst>
            <a:gs pos="0">
              <a:schemeClr val="accent4">
                <a:hueOff val="0"/>
                <a:satOff val="0"/>
                <a:lumOff val="0"/>
                <a:alphaOff val="0"/>
                <a:shade val="15000"/>
                <a:satMod val="180000"/>
              </a:schemeClr>
            </a:gs>
            <a:gs pos="50000">
              <a:schemeClr val="accent4">
                <a:hueOff val="0"/>
                <a:satOff val="0"/>
                <a:lumOff val="0"/>
                <a:alphaOff val="0"/>
                <a:shade val="45000"/>
                <a:satMod val="170000"/>
              </a:schemeClr>
            </a:gs>
            <a:gs pos="70000">
              <a:schemeClr val="accent4">
                <a:hueOff val="0"/>
                <a:satOff val="0"/>
                <a:lumOff val="0"/>
                <a:alphaOff val="0"/>
                <a:tint val="99000"/>
                <a:shade val="65000"/>
                <a:satMod val="155000"/>
              </a:schemeClr>
            </a:gs>
            <a:gs pos="100000">
              <a:schemeClr val="accent4">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6025" tIns="65342" rIns="65342" bIns="65342" numCol="1" spcCol="1270" anchor="ctr" anchorCtr="0">
          <a:noAutofit/>
        </a:bodyPr>
        <a:lstStyle/>
        <a:p>
          <a:pPr marL="0" lvl="0" indent="0" algn="ctr" defTabSz="2178050">
            <a:lnSpc>
              <a:spcPct val="90000"/>
            </a:lnSpc>
            <a:spcBef>
              <a:spcPct val="0"/>
            </a:spcBef>
            <a:spcAft>
              <a:spcPct val="35000"/>
            </a:spcAft>
            <a:buNone/>
          </a:pPr>
          <a:r>
            <a:rPr lang="zh-CN" altLang="en-US" sz="4900" kern="1200" dirty="0">
              <a:latin typeface="微软雅黑" pitchFamily="34" charset="-122"/>
              <a:ea typeface="微软雅黑" pitchFamily="34" charset="-122"/>
            </a:rPr>
            <a:t>课前</a:t>
          </a:r>
        </a:p>
      </dsp:txBody>
      <dsp:txXfrm>
        <a:off x="567766" y="558566"/>
        <a:ext cx="1696337" cy="1130891"/>
      </dsp:txXfrm>
    </dsp:sp>
    <dsp:sp modelId="{BAD71EEA-7081-48FA-8F1C-1BEC4E1D078C}">
      <dsp:nvSpPr>
        <dsp:cNvPr id="0" name=""/>
        <dsp:cNvSpPr/>
      </dsp:nvSpPr>
      <dsp:spPr>
        <a:xfrm>
          <a:off x="2546825" y="558566"/>
          <a:ext cx="2827228" cy="1130891"/>
        </a:xfrm>
        <a:prstGeom prst="chevron">
          <a:avLst/>
        </a:prstGeom>
        <a:gradFill rotWithShape="0">
          <a:gsLst>
            <a:gs pos="0">
              <a:schemeClr val="accent4">
                <a:hueOff val="-1768691"/>
                <a:satOff val="19574"/>
                <a:lumOff val="-15294"/>
                <a:alphaOff val="0"/>
                <a:shade val="15000"/>
                <a:satMod val="180000"/>
              </a:schemeClr>
            </a:gs>
            <a:gs pos="50000">
              <a:schemeClr val="accent4">
                <a:hueOff val="-1768691"/>
                <a:satOff val="19574"/>
                <a:lumOff val="-15294"/>
                <a:alphaOff val="0"/>
                <a:shade val="45000"/>
                <a:satMod val="170000"/>
              </a:schemeClr>
            </a:gs>
            <a:gs pos="70000">
              <a:schemeClr val="accent4">
                <a:hueOff val="-1768691"/>
                <a:satOff val="19574"/>
                <a:lumOff val="-15294"/>
                <a:alphaOff val="0"/>
                <a:tint val="99000"/>
                <a:shade val="65000"/>
                <a:satMod val="155000"/>
              </a:schemeClr>
            </a:gs>
            <a:gs pos="100000">
              <a:schemeClr val="accent4">
                <a:hueOff val="-1768691"/>
                <a:satOff val="19574"/>
                <a:lumOff val="-15294"/>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6025" tIns="65342" rIns="65342" bIns="65342" numCol="1" spcCol="1270" anchor="ctr" anchorCtr="0">
          <a:noAutofit/>
        </a:bodyPr>
        <a:lstStyle/>
        <a:p>
          <a:pPr marL="0" lvl="0" indent="0" algn="ctr" defTabSz="2178050">
            <a:lnSpc>
              <a:spcPct val="90000"/>
            </a:lnSpc>
            <a:spcBef>
              <a:spcPct val="0"/>
            </a:spcBef>
            <a:spcAft>
              <a:spcPct val="35000"/>
            </a:spcAft>
            <a:buNone/>
          </a:pPr>
          <a:r>
            <a:rPr lang="zh-CN" altLang="en-US" sz="4900" kern="1200" dirty="0">
              <a:latin typeface="微软雅黑" pitchFamily="34" charset="-122"/>
              <a:ea typeface="微软雅黑" pitchFamily="34" charset="-122"/>
            </a:rPr>
            <a:t>课中</a:t>
          </a:r>
        </a:p>
      </dsp:txBody>
      <dsp:txXfrm>
        <a:off x="3112271" y="558566"/>
        <a:ext cx="1696337" cy="1130891"/>
      </dsp:txXfrm>
    </dsp:sp>
    <dsp:sp modelId="{0CA0F10F-817E-420D-9A1A-089616786399}">
      <dsp:nvSpPr>
        <dsp:cNvPr id="0" name=""/>
        <dsp:cNvSpPr/>
      </dsp:nvSpPr>
      <dsp:spPr>
        <a:xfrm>
          <a:off x="5091331" y="558566"/>
          <a:ext cx="2827228" cy="1130891"/>
        </a:xfrm>
        <a:prstGeom prst="chevron">
          <a:avLst/>
        </a:prstGeom>
        <a:gradFill rotWithShape="0">
          <a:gsLst>
            <a:gs pos="0">
              <a:schemeClr val="accent4">
                <a:hueOff val="-3537382"/>
                <a:satOff val="39149"/>
                <a:lumOff val="-30589"/>
                <a:alphaOff val="0"/>
                <a:shade val="15000"/>
                <a:satMod val="180000"/>
              </a:schemeClr>
            </a:gs>
            <a:gs pos="50000">
              <a:schemeClr val="accent4">
                <a:hueOff val="-3537382"/>
                <a:satOff val="39149"/>
                <a:lumOff val="-30589"/>
                <a:alphaOff val="0"/>
                <a:shade val="45000"/>
                <a:satMod val="170000"/>
              </a:schemeClr>
            </a:gs>
            <a:gs pos="70000">
              <a:schemeClr val="accent4">
                <a:hueOff val="-3537382"/>
                <a:satOff val="39149"/>
                <a:lumOff val="-30589"/>
                <a:alphaOff val="0"/>
                <a:tint val="99000"/>
                <a:shade val="65000"/>
                <a:satMod val="155000"/>
              </a:schemeClr>
            </a:gs>
            <a:gs pos="100000">
              <a:schemeClr val="accent4">
                <a:hueOff val="-3537382"/>
                <a:satOff val="39149"/>
                <a:lumOff val="-30589"/>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6025" tIns="65342" rIns="65342" bIns="65342" numCol="1" spcCol="1270" anchor="ctr" anchorCtr="0">
          <a:noAutofit/>
        </a:bodyPr>
        <a:lstStyle/>
        <a:p>
          <a:pPr marL="0" lvl="0" indent="0" algn="ctr" defTabSz="2178050">
            <a:lnSpc>
              <a:spcPct val="90000"/>
            </a:lnSpc>
            <a:spcBef>
              <a:spcPct val="0"/>
            </a:spcBef>
            <a:spcAft>
              <a:spcPct val="35000"/>
            </a:spcAft>
            <a:buNone/>
          </a:pPr>
          <a:r>
            <a:rPr lang="zh-CN" altLang="en-US" sz="4900" kern="1200" dirty="0">
              <a:latin typeface="微软雅黑" pitchFamily="34" charset="-122"/>
              <a:ea typeface="微软雅黑" pitchFamily="34" charset="-122"/>
            </a:rPr>
            <a:t>课后</a:t>
          </a:r>
        </a:p>
      </dsp:txBody>
      <dsp:txXfrm>
        <a:off x="5656777" y="558566"/>
        <a:ext cx="1696337" cy="11308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55C20-71A4-4065-A711-CABA64C77C40}">
      <dsp:nvSpPr>
        <dsp:cNvPr id="0" name=""/>
        <dsp:cNvSpPr/>
      </dsp:nvSpPr>
      <dsp:spPr>
        <a:xfrm>
          <a:off x="3544" y="260898"/>
          <a:ext cx="1549578" cy="1278402"/>
        </a:xfrm>
        <a:prstGeom prst="roundRect">
          <a:avLst>
            <a:gd name="adj" fmla="val 1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t>课前</a:t>
          </a:r>
        </a:p>
      </dsp:txBody>
      <dsp:txXfrm>
        <a:off x="40987" y="298341"/>
        <a:ext cx="1474692" cy="1203516"/>
      </dsp:txXfrm>
    </dsp:sp>
    <dsp:sp modelId="{EBF6F64D-AC7F-474D-95AA-DA112BA03D3A}">
      <dsp:nvSpPr>
        <dsp:cNvPr id="0" name=""/>
        <dsp:cNvSpPr/>
      </dsp:nvSpPr>
      <dsp:spPr>
        <a:xfrm>
          <a:off x="1708080" y="707952"/>
          <a:ext cx="328510" cy="384295"/>
        </a:xfrm>
        <a:prstGeom prst="rightArrow">
          <a:avLst>
            <a:gd name="adj1" fmla="val 60000"/>
            <a:gd name="adj2" fmla="val 5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b="1" kern="1200"/>
        </a:p>
      </dsp:txBody>
      <dsp:txXfrm>
        <a:off x="1708080" y="784811"/>
        <a:ext cx="229957" cy="230577"/>
      </dsp:txXfrm>
    </dsp:sp>
    <dsp:sp modelId="{B687497D-B8D9-4C5C-B017-7AA09544ADCD}">
      <dsp:nvSpPr>
        <dsp:cNvPr id="0" name=""/>
        <dsp:cNvSpPr/>
      </dsp:nvSpPr>
      <dsp:spPr>
        <a:xfrm>
          <a:off x="2172953" y="260898"/>
          <a:ext cx="1549578" cy="1278402"/>
        </a:xfrm>
        <a:prstGeom prst="roundRect">
          <a:avLst>
            <a:gd name="adj" fmla="val 10000"/>
          </a:avLst>
        </a:prstGeom>
        <a:gradFill rotWithShape="0">
          <a:gsLst>
            <a:gs pos="0">
              <a:schemeClr val="accent3">
                <a:hueOff val="3153296"/>
                <a:satOff val="-12780"/>
                <a:lumOff val="785"/>
                <a:alphaOff val="0"/>
                <a:shade val="15000"/>
                <a:satMod val="180000"/>
              </a:schemeClr>
            </a:gs>
            <a:gs pos="50000">
              <a:schemeClr val="accent3">
                <a:hueOff val="3153296"/>
                <a:satOff val="-12780"/>
                <a:lumOff val="785"/>
                <a:alphaOff val="0"/>
                <a:shade val="45000"/>
                <a:satMod val="170000"/>
              </a:schemeClr>
            </a:gs>
            <a:gs pos="70000">
              <a:schemeClr val="accent3">
                <a:hueOff val="3153296"/>
                <a:satOff val="-12780"/>
                <a:lumOff val="785"/>
                <a:alphaOff val="0"/>
                <a:tint val="99000"/>
                <a:shade val="65000"/>
                <a:satMod val="155000"/>
              </a:schemeClr>
            </a:gs>
            <a:gs pos="100000">
              <a:schemeClr val="accent3">
                <a:hueOff val="3153296"/>
                <a:satOff val="-12780"/>
                <a:lumOff val="785"/>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3153296"/>
              <a:satOff val="-12780"/>
              <a:lumOff val="785"/>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b="1" kern="1200"/>
            <a:t>学习微课</a:t>
          </a:r>
        </a:p>
      </dsp:txBody>
      <dsp:txXfrm>
        <a:off x="2210396" y="298341"/>
        <a:ext cx="1474692" cy="1203516"/>
      </dsp:txXfrm>
    </dsp:sp>
    <dsp:sp modelId="{3CAB714E-BD26-43E3-91B7-508530FBEADE}">
      <dsp:nvSpPr>
        <dsp:cNvPr id="0" name=""/>
        <dsp:cNvSpPr/>
      </dsp:nvSpPr>
      <dsp:spPr>
        <a:xfrm>
          <a:off x="3877490" y="707952"/>
          <a:ext cx="328510" cy="384295"/>
        </a:xfrm>
        <a:prstGeom prst="rightArrow">
          <a:avLst>
            <a:gd name="adj1" fmla="val 60000"/>
            <a:gd name="adj2" fmla="val 50000"/>
          </a:avLst>
        </a:prstGeom>
        <a:gradFill rotWithShape="0">
          <a:gsLst>
            <a:gs pos="0">
              <a:schemeClr val="accent3">
                <a:hueOff val="4729943"/>
                <a:satOff val="-19170"/>
                <a:lumOff val="1177"/>
                <a:alphaOff val="0"/>
                <a:shade val="15000"/>
                <a:satMod val="180000"/>
              </a:schemeClr>
            </a:gs>
            <a:gs pos="50000">
              <a:schemeClr val="accent3">
                <a:hueOff val="4729943"/>
                <a:satOff val="-19170"/>
                <a:lumOff val="1177"/>
                <a:alphaOff val="0"/>
                <a:shade val="45000"/>
                <a:satMod val="170000"/>
              </a:schemeClr>
            </a:gs>
            <a:gs pos="70000">
              <a:schemeClr val="accent3">
                <a:hueOff val="4729943"/>
                <a:satOff val="-19170"/>
                <a:lumOff val="1177"/>
                <a:alphaOff val="0"/>
                <a:tint val="99000"/>
                <a:shade val="65000"/>
                <a:satMod val="155000"/>
              </a:schemeClr>
            </a:gs>
            <a:gs pos="100000">
              <a:schemeClr val="accent3">
                <a:hueOff val="4729943"/>
                <a:satOff val="-19170"/>
                <a:lumOff val="1177"/>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4729943"/>
              <a:satOff val="-19170"/>
              <a:lumOff val="1177"/>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b="1" kern="1200"/>
        </a:p>
      </dsp:txBody>
      <dsp:txXfrm>
        <a:off x="3877490" y="784811"/>
        <a:ext cx="229957" cy="230577"/>
      </dsp:txXfrm>
    </dsp:sp>
    <dsp:sp modelId="{BEB5E96F-F0A9-4D68-B1C9-8B06994BD53D}">
      <dsp:nvSpPr>
        <dsp:cNvPr id="0" name=""/>
        <dsp:cNvSpPr/>
      </dsp:nvSpPr>
      <dsp:spPr>
        <a:xfrm>
          <a:off x="4342363" y="260898"/>
          <a:ext cx="1549578" cy="1278402"/>
        </a:xfrm>
        <a:prstGeom prst="roundRect">
          <a:avLst>
            <a:gd name="adj" fmla="val 10000"/>
          </a:avLst>
        </a:prstGeom>
        <a:gradFill rotWithShape="0">
          <a:gsLst>
            <a:gs pos="0">
              <a:schemeClr val="accent3">
                <a:hueOff val="6306591"/>
                <a:satOff val="-25559"/>
                <a:lumOff val="1570"/>
                <a:alphaOff val="0"/>
                <a:shade val="15000"/>
                <a:satMod val="180000"/>
              </a:schemeClr>
            </a:gs>
            <a:gs pos="50000">
              <a:schemeClr val="accent3">
                <a:hueOff val="6306591"/>
                <a:satOff val="-25559"/>
                <a:lumOff val="1570"/>
                <a:alphaOff val="0"/>
                <a:shade val="45000"/>
                <a:satMod val="170000"/>
              </a:schemeClr>
            </a:gs>
            <a:gs pos="70000">
              <a:schemeClr val="accent3">
                <a:hueOff val="6306591"/>
                <a:satOff val="-25559"/>
                <a:lumOff val="1570"/>
                <a:alphaOff val="0"/>
                <a:tint val="99000"/>
                <a:shade val="65000"/>
                <a:satMod val="155000"/>
              </a:schemeClr>
            </a:gs>
            <a:gs pos="100000">
              <a:schemeClr val="accent3">
                <a:hueOff val="6306591"/>
                <a:satOff val="-25559"/>
                <a:lumOff val="157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6306591"/>
              <a:satOff val="-25559"/>
              <a:lumOff val="157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b="1" kern="1200"/>
            <a:t>完成进阶练习</a:t>
          </a:r>
        </a:p>
      </dsp:txBody>
      <dsp:txXfrm>
        <a:off x="4379806" y="298341"/>
        <a:ext cx="1474692" cy="1203516"/>
      </dsp:txXfrm>
    </dsp:sp>
    <dsp:sp modelId="{3FF6C1F3-D33F-43E9-8B37-3DE5E0B3ACF7}">
      <dsp:nvSpPr>
        <dsp:cNvPr id="0" name=""/>
        <dsp:cNvSpPr/>
      </dsp:nvSpPr>
      <dsp:spPr>
        <a:xfrm>
          <a:off x="6046899" y="707952"/>
          <a:ext cx="328510" cy="384295"/>
        </a:xfrm>
        <a:prstGeom prst="rightArrow">
          <a:avLst>
            <a:gd name="adj1" fmla="val 60000"/>
            <a:gd name="adj2" fmla="val 50000"/>
          </a:avLst>
        </a:prstGeom>
        <a:gradFill rotWithShape="0">
          <a:gsLst>
            <a:gs pos="0">
              <a:schemeClr val="accent3">
                <a:hueOff val="9459887"/>
                <a:satOff val="-38339"/>
                <a:lumOff val="2355"/>
                <a:alphaOff val="0"/>
                <a:shade val="15000"/>
                <a:satMod val="180000"/>
              </a:schemeClr>
            </a:gs>
            <a:gs pos="50000">
              <a:schemeClr val="accent3">
                <a:hueOff val="9459887"/>
                <a:satOff val="-38339"/>
                <a:lumOff val="2355"/>
                <a:alphaOff val="0"/>
                <a:shade val="45000"/>
                <a:satMod val="170000"/>
              </a:schemeClr>
            </a:gs>
            <a:gs pos="70000">
              <a:schemeClr val="accent3">
                <a:hueOff val="9459887"/>
                <a:satOff val="-38339"/>
                <a:lumOff val="2355"/>
                <a:alphaOff val="0"/>
                <a:tint val="99000"/>
                <a:shade val="65000"/>
                <a:satMod val="155000"/>
              </a:schemeClr>
            </a:gs>
            <a:gs pos="100000">
              <a:schemeClr val="accent3">
                <a:hueOff val="9459887"/>
                <a:satOff val="-38339"/>
                <a:lumOff val="2355"/>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9459887"/>
              <a:satOff val="-38339"/>
              <a:lumOff val="2355"/>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b="1" kern="1200"/>
        </a:p>
      </dsp:txBody>
      <dsp:txXfrm>
        <a:off x="6046899" y="784811"/>
        <a:ext cx="229957" cy="230577"/>
      </dsp:txXfrm>
    </dsp:sp>
    <dsp:sp modelId="{37948474-EF6C-4EE3-A60B-4B003887851F}">
      <dsp:nvSpPr>
        <dsp:cNvPr id="0" name=""/>
        <dsp:cNvSpPr/>
      </dsp:nvSpPr>
      <dsp:spPr>
        <a:xfrm>
          <a:off x="6511773" y="260898"/>
          <a:ext cx="1549578" cy="1278402"/>
        </a:xfrm>
        <a:prstGeom prst="roundRect">
          <a:avLst>
            <a:gd name="adj" fmla="val 10000"/>
          </a:avLst>
        </a:prstGeom>
        <a:gradFill rotWithShape="0">
          <a:gsLst>
            <a:gs pos="0">
              <a:schemeClr val="accent3">
                <a:hueOff val="9459887"/>
                <a:satOff val="-38339"/>
                <a:lumOff val="2355"/>
                <a:alphaOff val="0"/>
                <a:shade val="15000"/>
                <a:satMod val="180000"/>
              </a:schemeClr>
            </a:gs>
            <a:gs pos="50000">
              <a:schemeClr val="accent3">
                <a:hueOff val="9459887"/>
                <a:satOff val="-38339"/>
                <a:lumOff val="2355"/>
                <a:alphaOff val="0"/>
                <a:shade val="45000"/>
                <a:satMod val="170000"/>
              </a:schemeClr>
            </a:gs>
            <a:gs pos="70000">
              <a:schemeClr val="accent3">
                <a:hueOff val="9459887"/>
                <a:satOff val="-38339"/>
                <a:lumOff val="2355"/>
                <a:alphaOff val="0"/>
                <a:tint val="99000"/>
                <a:shade val="65000"/>
                <a:satMod val="155000"/>
              </a:schemeClr>
            </a:gs>
            <a:gs pos="100000">
              <a:schemeClr val="accent3">
                <a:hueOff val="9459887"/>
                <a:satOff val="-38339"/>
                <a:lumOff val="2355"/>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9459887"/>
              <a:satOff val="-38339"/>
              <a:lumOff val="2355"/>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t>第一次知识内化：低阶目标</a:t>
          </a:r>
        </a:p>
      </dsp:txBody>
      <dsp:txXfrm>
        <a:off x="6549216" y="298341"/>
        <a:ext cx="1474692" cy="12035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55C20-71A4-4065-A711-CABA64C77C40}">
      <dsp:nvSpPr>
        <dsp:cNvPr id="0" name=""/>
        <dsp:cNvSpPr/>
      </dsp:nvSpPr>
      <dsp:spPr>
        <a:xfrm>
          <a:off x="3418" y="140185"/>
          <a:ext cx="994680" cy="1663845"/>
        </a:xfrm>
        <a:prstGeom prst="roundRect">
          <a:avLst>
            <a:gd name="adj" fmla="val 10000"/>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2">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CN" altLang="en-US" sz="1400" b="1" kern="1200" dirty="0"/>
            <a:t>课中</a:t>
          </a:r>
        </a:p>
      </dsp:txBody>
      <dsp:txXfrm>
        <a:off x="32551" y="169318"/>
        <a:ext cx="936414" cy="1605579"/>
      </dsp:txXfrm>
    </dsp:sp>
    <dsp:sp modelId="{EBF6F64D-AC7F-474D-95AA-DA112BA03D3A}">
      <dsp:nvSpPr>
        <dsp:cNvPr id="0" name=""/>
        <dsp:cNvSpPr/>
      </dsp:nvSpPr>
      <dsp:spPr>
        <a:xfrm>
          <a:off x="1097567" y="848767"/>
          <a:ext cx="210872" cy="246680"/>
        </a:xfrm>
        <a:prstGeom prst="rightArrow">
          <a:avLst>
            <a:gd name="adj1" fmla="val 60000"/>
            <a:gd name="adj2" fmla="val 50000"/>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2">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zh-CN" altLang="en-US" sz="1050" b="1" kern="1200"/>
        </a:p>
      </dsp:txBody>
      <dsp:txXfrm>
        <a:off x="1097567" y="898103"/>
        <a:ext cx="147610" cy="148008"/>
      </dsp:txXfrm>
    </dsp:sp>
    <dsp:sp modelId="{B687497D-B8D9-4C5C-B017-7AA09544ADCD}">
      <dsp:nvSpPr>
        <dsp:cNvPr id="0" name=""/>
        <dsp:cNvSpPr/>
      </dsp:nvSpPr>
      <dsp:spPr>
        <a:xfrm>
          <a:off x="1395971" y="140185"/>
          <a:ext cx="994680" cy="1663845"/>
        </a:xfrm>
        <a:prstGeom prst="roundRect">
          <a:avLst>
            <a:gd name="adj" fmla="val 1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CN" altLang="en-US" sz="1400" b="1" kern="1200"/>
            <a:t>分析课前学习，师生研讨</a:t>
          </a:r>
          <a:r>
            <a:rPr lang="en-US" altLang="zh-CN" sz="1400" b="1" kern="1200"/>
            <a:t>/</a:t>
          </a:r>
          <a:r>
            <a:rPr lang="zh-CN" altLang="en-US" sz="1400" b="1" kern="1200"/>
            <a:t>重难点梳理</a:t>
          </a:r>
          <a:r>
            <a:rPr lang="en-US" altLang="zh-CN" sz="1400" b="1" kern="1200"/>
            <a:t>/</a:t>
          </a:r>
          <a:r>
            <a:rPr lang="zh-CN" altLang="en-US" sz="1400" b="1" kern="1200"/>
            <a:t>错题重现</a:t>
          </a:r>
        </a:p>
      </dsp:txBody>
      <dsp:txXfrm>
        <a:off x="1425104" y="169318"/>
        <a:ext cx="936414" cy="1605579"/>
      </dsp:txXfrm>
    </dsp:sp>
    <dsp:sp modelId="{3CAB714E-BD26-43E3-91B7-508530FBEADE}">
      <dsp:nvSpPr>
        <dsp:cNvPr id="0" name=""/>
        <dsp:cNvSpPr/>
      </dsp:nvSpPr>
      <dsp:spPr>
        <a:xfrm>
          <a:off x="2490120" y="848767"/>
          <a:ext cx="210872" cy="246680"/>
        </a:xfrm>
        <a:prstGeom prst="rightArrow">
          <a:avLst>
            <a:gd name="adj1" fmla="val 60000"/>
            <a:gd name="adj2" fmla="val 5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zh-CN" altLang="en-US" sz="1050" b="1" kern="1200"/>
        </a:p>
      </dsp:txBody>
      <dsp:txXfrm>
        <a:off x="2490120" y="898103"/>
        <a:ext cx="147610" cy="148008"/>
      </dsp:txXfrm>
    </dsp:sp>
    <dsp:sp modelId="{BEB5E96F-F0A9-4D68-B1C9-8B06994BD53D}">
      <dsp:nvSpPr>
        <dsp:cNvPr id="0" name=""/>
        <dsp:cNvSpPr/>
      </dsp:nvSpPr>
      <dsp:spPr>
        <a:xfrm>
          <a:off x="2788524" y="140185"/>
          <a:ext cx="1311317" cy="1663845"/>
        </a:xfrm>
        <a:prstGeom prst="roundRect">
          <a:avLst>
            <a:gd name="adj" fmla="val 10000"/>
          </a:avLst>
        </a:prstGeom>
        <a:gradFill rotWithShape="0">
          <a:gsLst>
            <a:gs pos="0">
              <a:schemeClr val="accent4">
                <a:hueOff val="0"/>
                <a:satOff val="0"/>
                <a:lumOff val="0"/>
                <a:alphaOff val="0"/>
                <a:shade val="15000"/>
                <a:satMod val="180000"/>
              </a:schemeClr>
            </a:gs>
            <a:gs pos="50000">
              <a:schemeClr val="accent4">
                <a:hueOff val="0"/>
                <a:satOff val="0"/>
                <a:lumOff val="0"/>
                <a:alphaOff val="0"/>
                <a:shade val="45000"/>
                <a:satMod val="170000"/>
              </a:schemeClr>
            </a:gs>
            <a:gs pos="70000">
              <a:schemeClr val="accent4">
                <a:hueOff val="0"/>
                <a:satOff val="0"/>
                <a:lumOff val="0"/>
                <a:alphaOff val="0"/>
                <a:tint val="99000"/>
                <a:shade val="65000"/>
                <a:satMod val="155000"/>
              </a:schemeClr>
            </a:gs>
            <a:gs pos="100000">
              <a:schemeClr val="accent4">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4">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CN" altLang="en-US" sz="1400" b="1" kern="1200"/>
            <a:t>组织讨论</a:t>
          </a:r>
          <a:r>
            <a:rPr lang="en-US" altLang="zh-CN" sz="1400" b="1" kern="1200"/>
            <a:t>/</a:t>
          </a:r>
          <a:r>
            <a:rPr lang="zh-CN" altLang="en-US" sz="1400" b="1" kern="1200"/>
            <a:t>项目学习</a:t>
          </a:r>
          <a:r>
            <a:rPr lang="en-US" altLang="zh-CN" sz="1400" b="1" kern="1200"/>
            <a:t>/</a:t>
          </a:r>
          <a:r>
            <a:rPr lang="zh-CN" altLang="en-US" sz="1400" b="1" kern="1200"/>
            <a:t>基于问题的学习</a:t>
          </a:r>
          <a:endParaRPr lang="en-US" altLang="zh-CN" sz="1400" b="1" kern="1200"/>
        </a:p>
        <a:p>
          <a:pPr marL="0" lvl="0" indent="0" algn="ctr" defTabSz="622300">
            <a:lnSpc>
              <a:spcPct val="90000"/>
            </a:lnSpc>
            <a:spcBef>
              <a:spcPct val="0"/>
            </a:spcBef>
            <a:spcAft>
              <a:spcPct val="35000"/>
            </a:spcAft>
            <a:buNone/>
          </a:pPr>
          <a:r>
            <a:rPr lang="zh-CN" altLang="en-US" sz="1400" b="1" kern="1200"/>
            <a:t>（高阶教学目标）</a:t>
          </a:r>
        </a:p>
      </dsp:txBody>
      <dsp:txXfrm>
        <a:off x="2826931" y="178592"/>
        <a:ext cx="1234503" cy="1587031"/>
      </dsp:txXfrm>
    </dsp:sp>
    <dsp:sp modelId="{3FF6C1F3-D33F-43E9-8B37-3DE5E0B3ACF7}">
      <dsp:nvSpPr>
        <dsp:cNvPr id="0" name=""/>
        <dsp:cNvSpPr/>
      </dsp:nvSpPr>
      <dsp:spPr>
        <a:xfrm>
          <a:off x="4199310" y="848767"/>
          <a:ext cx="210872" cy="246680"/>
        </a:xfrm>
        <a:prstGeom prst="rightArrow">
          <a:avLst>
            <a:gd name="adj1" fmla="val 60000"/>
            <a:gd name="adj2" fmla="val 50000"/>
          </a:avLst>
        </a:prstGeom>
        <a:gradFill rotWithShape="0">
          <a:gsLst>
            <a:gs pos="0">
              <a:schemeClr val="accent4">
                <a:hueOff val="0"/>
                <a:satOff val="0"/>
                <a:lumOff val="0"/>
                <a:alphaOff val="0"/>
                <a:shade val="15000"/>
                <a:satMod val="180000"/>
              </a:schemeClr>
            </a:gs>
            <a:gs pos="50000">
              <a:schemeClr val="accent4">
                <a:hueOff val="0"/>
                <a:satOff val="0"/>
                <a:lumOff val="0"/>
                <a:alphaOff val="0"/>
                <a:shade val="45000"/>
                <a:satMod val="170000"/>
              </a:schemeClr>
            </a:gs>
            <a:gs pos="70000">
              <a:schemeClr val="accent4">
                <a:hueOff val="0"/>
                <a:satOff val="0"/>
                <a:lumOff val="0"/>
                <a:alphaOff val="0"/>
                <a:tint val="99000"/>
                <a:shade val="65000"/>
                <a:satMod val="155000"/>
              </a:schemeClr>
            </a:gs>
            <a:gs pos="100000">
              <a:schemeClr val="accent4">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4">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zh-CN" altLang="en-US" sz="1050" b="1" kern="1200"/>
        </a:p>
      </dsp:txBody>
      <dsp:txXfrm>
        <a:off x="4199310" y="898103"/>
        <a:ext cx="147610" cy="148008"/>
      </dsp:txXfrm>
    </dsp:sp>
    <dsp:sp modelId="{3783326C-617A-4A88-9BEB-7FB29CC93F88}">
      <dsp:nvSpPr>
        <dsp:cNvPr id="0" name=""/>
        <dsp:cNvSpPr/>
      </dsp:nvSpPr>
      <dsp:spPr>
        <a:xfrm>
          <a:off x="4497714" y="140185"/>
          <a:ext cx="994680" cy="1663845"/>
        </a:xfrm>
        <a:prstGeom prst="roundRect">
          <a:avLst>
            <a:gd name="adj" fmla="val 10000"/>
          </a:avLst>
        </a:prstGeom>
        <a:gradFill rotWithShape="0">
          <a:gsLst>
            <a:gs pos="0">
              <a:schemeClr val="accent5">
                <a:hueOff val="0"/>
                <a:satOff val="0"/>
                <a:lumOff val="0"/>
                <a:alphaOff val="0"/>
                <a:shade val="15000"/>
                <a:satMod val="180000"/>
              </a:schemeClr>
            </a:gs>
            <a:gs pos="50000">
              <a:schemeClr val="accent5">
                <a:hueOff val="0"/>
                <a:satOff val="0"/>
                <a:lumOff val="0"/>
                <a:alphaOff val="0"/>
                <a:shade val="45000"/>
                <a:satMod val="170000"/>
              </a:schemeClr>
            </a:gs>
            <a:gs pos="70000">
              <a:schemeClr val="accent5">
                <a:hueOff val="0"/>
                <a:satOff val="0"/>
                <a:lumOff val="0"/>
                <a:alphaOff val="0"/>
                <a:tint val="99000"/>
                <a:shade val="65000"/>
                <a:satMod val="155000"/>
              </a:schemeClr>
            </a:gs>
            <a:gs pos="100000">
              <a:schemeClr val="accent5">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5">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CN" altLang="en-US" sz="1400" b="1" kern="1200"/>
            <a:t>组织学习交流</a:t>
          </a:r>
          <a:r>
            <a:rPr lang="en-US" altLang="zh-CN" sz="1400" b="1" kern="1200"/>
            <a:t>/</a:t>
          </a:r>
          <a:r>
            <a:rPr lang="zh-CN" altLang="en-US" sz="1400" b="1" kern="1200"/>
            <a:t>作品展示等</a:t>
          </a:r>
        </a:p>
      </dsp:txBody>
      <dsp:txXfrm>
        <a:off x="4526847" y="169318"/>
        <a:ext cx="936414" cy="1605579"/>
      </dsp:txXfrm>
    </dsp:sp>
    <dsp:sp modelId="{8A2C7BDB-5BC9-4AE7-8634-09776B78DF24}">
      <dsp:nvSpPr>
        <dsp:cNvPr id="0" name=""/>
        <dsp:cNvSpPr/>
      </dsp:nvSpPr>
      <dsp:spPr>
        <a:xfrm>
          <a:off x="5591863" y="848767"/>
          <a:ext cx="210872" cy="246680"/>
        </a:xfrm>
        <a:prstGeom prst="rightArrow">
          <a:avLst>
            <a:gd name="adj1" fmla="val 60000"/>
            <a:gd name="adj2" fmla="val 50000"/>
          </a:avLst>
        </a:prstGeom>
        <a:gradFill rotWithShape="0">
          <a:gsLst>
            <a:gs pos="0">
              <a:schemeClr val="accent5">
                <a:hueOff val="0"/>
                <a:satOff val="0"/>
                <a:lumOff val="0"/>
                <a:alphaOff val="0"/>
                <a:shade val="15000"/>
                <a:satMod val="180000"/>
              </a:schemeClr>
            </a:gs>
            <a:gs pos="50000">
              <a:schemeClr val="accent5">
                <a:hueOff val="0"/>
                <a:satOff val="0"/>
                <a:lumOff val="0"/>
                <a:alphaOff val="0"/>
                <a:shade val="45000"/>
                <a:satMod val="170000"/>
              </a:schemeClr>
            </a:gs>
            <a:gs pos="70000">
              <a:schemeClr val="accent5">
                <a:hueOff val="0"/>
                <a:satOff val="0"/>
                <a:lumOff val="0"/>
                <a:alphaOff val="0"/>
                <a:tint val="99000"/>
                <a:shade val="65000"/>
                <a:satMod val="155000"/>
              </a:schemeClr>
            </a:gs>
            <a:gs pos="100000">
              <a:schemeClr val="accent5">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5">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zh-CN" altLang="en-US" sz="1050" b="1" kern="1200"/>
        </a:p>
      </dsp:txBody>
      <dsp:txXfrm>
        <a:off x="5591863" y="898103"/>
        <a:ext cx="147610" cy="148008"/>
      </dsp:txXfrm>
    </dsp:sp>
    <dsp:sp modelId="{C9C54614-BA74-4904-907A-268B5196D0F1}">
      <dsp:nvSpPr>
        <dsp:cNvPr id="0" name=""/>
        <dsp:cNvSpPr/>
      </dsp:nvSpPr>
      <dsp:spPr>
        <a:xfrm>
          <a:off x="5890267" y="140185"/>
          <a:ext cx="994680" cy="1663845"/>
        </a:xfrm>
        <a:prstGeom prst="roundRect">
          <a:avLst>
            <a:gd name="adj" fmla="val 10000"/>
          </a:avLst>
        </a:prstGeom>
        <a:gradFill rotWithShape="0">
          <a:gsLst>
            <a:gs pos="0">
              <a:schemeClr val="accent6">
                <a:hueOff val="0"/>
                <a:satOff val="0"/>
                <a:lumOff val="0"/>
                <a:alphaOff val="0"/>
                <a:shade val="15000"/>
                <a:satMod val="180000"/>
              </a:schemeClr>
            </a:gs>
            <a:gs pos="50000">
              <a:schemeClr val="accent6">
                <a:hueOff val="0"/>
                <a:satOff val="0"/>
                <a:lumOff val="0"/>
                <a:alphaOff val="0"/>
                <a:shade val="45000"/>
                <a:satMod val="170000"/>
              </a:schemeClr>
            </a:gs>
            <a:gs pos="70000">
              <a:schemeClr val="accent6">
                <a:hueOff val="0"/>
                <a:satOff val="0"/>
                <a:lumOff val="0"/>
                <a:alphaOff val="0"/>
                <a:tint val="99000"/>
                <a:shade val="65000"/>
                <a:satMod val="155000"/>
              </a:schemeClr>
            </a:gs>
            <a:gs pos="100000">
              <a:schemeClr val="accent6">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6">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CN" altLang="en-US" sz="1400" b="1" kern="1200" dirty="0"/>
            <a:t>评价与小结</a:t>
          </a:r>
        </a:p>
      </dsp:txBody>
      <dsp:txXfrm>
        <a:off x="5919400" y="169318"/>
        <a:ext cx="936414" cy="1605579"/>
      </dsp:txXfrm>
    </dsp:sp>
    <dsp:sp modelId="{4E1B363D-763F-4997-8C7C-26D1139E7184}">
      <dsp:nvSpPr>
        <dsp:cNvPr id="0" name=""/>
        <dsp:cNvSpPr/>
      </dsp:nvSpPr>
      <dsp:spPr>
        <a:xfrm>
          <a:off x="6984416" y="848767"/>
          <a:ext cx="210872" cy="246680"/>
        </a:xfrm>
        <a:prstGeom prst="rightArrow">
          <a:avLst>
            <a:gd name="adj1" fmla="val 60000"/>
            <a:gd name="adj2" fmla="val 50000"/>
          </a:avLst>
        </a:prstGeom>
        <a:gradFill rotWithShape="0">
          <a:gsLst>
            <a:gs pos="0">
              <a:schemeClr val="accent6">
                <a:hueOff val="0"/>
                <a:satOff val="0"/>
                <a:lumOff val="0"/>
                <a:alphaOff val="0"/>
                <a:shade val="15000"/>
                <a:satMod val="180000"/>
              </a:schemeClr>
            </a:gs>
            <a:gs pos="50000">
              <a:schemeClr val="accent6">
                <a:hueOff val="0"/>
                <a:satOff val="0"/>
                <a:lumOff val="0"/>
                <a:alphaOff val="0"/>
                <a:shade val="45000"/>
                <a:satMod val="170000"/>
              </a:schemeClr>
            </a:gs>
            <a:gs pos="70000">
              <a:schemeClr val="accent6">
                <a:hueOff val="0"/>
                <a:satOff val="0"/>
                <a:lumOff val="0"/>
                <a:alphaOff val="0"/>
                <a:tint val="99000"/>
                <a:shade val="65000"/>
                <a:satMod val="155000"/>
              </a:schemeClr>
            </a:gs>
            <a:gs pos="100000">
              <a:schemeClr val="accent6">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6">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zh-CN" altLang="en-US" sz="1050" b="1" kern="1200"/>
        </a:p>
      </dsp:txBody>
      <dsp:txXfrm>
        <a:off x="6984416" y="898103"/>
        <a:ext cx="147610" cy="148008"/>
      </dsp:txXfrm>
    </dsp:sp>
    <dsp:sp modelId="{BC55EEDC-C025-46CE-B95E-F5AD3B51F56F}">
      <dsp:nvSpPr>
        <dsp:cNvPr id="0" name=""/>
        <dsp:cNvSpPr/>
      </dsp:nvSpPr>
      <dsp:spPr>
        <a:xfrm>
          <a:off x="7282820" y="140185"/>
          <a:ext cx="994680" cy="1663845"/>
        </a:xfrm>
        <a:prstGeom prst="roundRect">
          <a:avLst>
            <a:gd name="adj" fmla="val 10000"/>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2">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CN" altLang="en-US" sz="1400" b="1" kern="1200" dirty="0"/>
            <a:t>第二次知识内化：高阶目标</a:t>
          </a:r>
        </a:p>
      </dsp:txBody>
      <dsp:txXfrm>
        <a:off x="7311953" y="169318"/>
        <a:ext cx="936414" cy="160557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4.emf"/><Relationship Id="rId5" Type="http://schemas.openxmlformats.org/officeDocument/2006/relationships/image" Target="../media/image8.emf"/><Relationship Id="rId4"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hdr" sz="quarter"/>
          </p:nvPr>
        </p:nvSpPr>
        <p:spPr bwMode="auto">
          <a:xfrm>
            <a:off x="0" y="0"/>
            <a:ext cx="3076575" cy="511175"/>
          </a:xfrm>
          <a:prstGeom prst="rect">
            <a:avLst/>
          </a:prstGeom>
          <a:noFill/>
          <a:ln w="9525">
            <a:noFill/>
            <a:miter lim="800000"/>
            <a:headEnd/>
            <a:tailEnd/>
          </a:ln>
        </p:spPr>
        <p:txBody>
          <a:bodyPr vert="horz" wrap="square" lIns="96484" tIns="48242" rIns="96484" bIns="48242" numCol="1" anchor="t" anchorCtr="0" compatLnSpc="1">
            <a:prstTxWarp prst="textNoShape">
              <a:avLst/>
            </a:prstTxWarp>
          </a:bodyPr>
          <a:lstStyle>
            <a:lvl1pPr>
              <a:defRPr kumimoji="1" sz="1300">
                <a:latin typeface="Tahoma" pitchFamily="34" charset="0"/>
                <a:ea typeface="宋体" pitchFamily="2" charset="-122"/>
              </a:defRPr>
            </a:lvl1pPr>
          </a:lstStyle>
          <a:p>
            <a:pPr>
              <a:defRPr/>
            </a:pPr>
            <a:endParaRPr lang="zh-CN" altLang="en-US"/>
          </a:p>
        </p:txBody>
      </p:sp>
      <p:sp>
        <p:nvSpPr>
          <p:cNvPr id="382979" name="Rectangle 3"/>
          <p:cNvSpPr>
            <a:spLocks noGrp="1" noChangeArrowheads="1"/>
          </p:cNvSpPr>
          <p:nvPr>
            <p:ph type="dt" sz="quarter" idx="1"/>
          </p:nvPr>
        </p:nvSpPr>
        <p:spPr bwMode="auto">
          <a:xfrm>
            <a:off x="4024313" y="0"/>
            <a:ext cx="3076575" cy="511175"/>
          </a:xfrm>
          <a:prstGeom prst="rect">
            <a:avLst/>
          </a:prstGeom>
          <a:noFill/>
          <a:ln w="9525">
            <a:noFill/>
            <a:miter lim="800000"/>
            <a:headEnd/>
            <a:tailEnd/>
          </a:ln>
        </p:spPr>
        <p:txBody>
          <a:bodyPr vert="horz" wrap="square" lIns="96484" tIns="48242" rIns="96484" bIns="48242" numCol="1" anchor="t" anchorCtr="0" compatLnSpc="1">
            <a:prstTxWarp prst="textNoShape">
              <a:avLst/>
            </a:prstTxWarp>
          </a:bodyPr>
          <a:lstStyle>
            <a:lvl1pPr algn="r">
              <a:defRPr kumimoji="1" sz="1300">
                <a:latin typeface="Tahoma" pitchFamily="34" charset="0"/>
                <a:ea typeface="宋体" pitchFamily="2" charset="-122"/>
              </a:defRPr>
            </a:lvl1pPr>
          </a:lstStyle>
          <a:p>
            <a:pPr>
              <a:defRPr/>
            </a:pPr>
            <a:endParaRPr lang="en-US" altLang="zh-CN"/>
          </a:p>
        </p:txBody>
      </p:sp>
      <p:sp>
        <p:nvSpPr>
          <p:cNvPr id="382980" name="Rectangle 4"/>
          <p:cNvSpPr>
            <a:spLocks noGrp="1" noChangeArrowheads="1"/>
          </p:cNvSpPr>
          <p:nvPr>
            <p:ph type="ftr" sz="quarter" idx="2"/>
          </p:nvPr>
        </p:nvSpPr>
        <p:spPr bwMode="auto">
          <a:xfrm>
            <a:off x="0" y="9720263"/>
            <a:ext cx="3076575" cy="511175"/>
          </a:xfrm>
          <a:prstGeom prst="rect">
            <a:avLst/>
          </a:prstGeom>
          <a:noFill/>
          <a:ln w="9525">
            <a:noFill/>
            <a:miter lim="800000"/>
            <a:headEnd/>
            <a:tailEnd/>
          </a:ln>
        </p:spPr>
        <p:txBody>
          <a:bodyPr vert="horz" wrap="square" lIns="96484" tIns="48242" rIns="96484" bIns="48242" numCol="1" anchor="b" anchorCtr="0" compatLnSpc="1">
            <a:prstTxWarp prst="textNoShape">
              <a:avLst/>
            </a:prstTxWarp>
          </a:bodyPr>
          <a:lstStyle>
            <a:lvl1pPr>
              <a:defRPr kumimoji="1" sz="1300">
                <a:latin typeface="Tahoma" pitchFamily="34" charset="0"/>
                <a:ea typeface="宋体" pitchFamily="2" charset="-122"/>
              </a:defRPr>
            </a:lvl1pPr>
          </a:lstStyle>
          <a:p>
            <a:pPr>
              <a:defRPr/>
            </a:pPr>
            <a:endParaRPr lang="en-US" altLang="zh-CN"/>
          </a:p>
        </p:txBody>
      </p:sp>
      <p:sp>
        <p:nvSpPr>
          <p:cNvPr id="382981" name="Rectangle 5"/>
          <p:cNvSpPr>
            <a:spLocks noGrp="1" noChangeArrowheads="1"/>
          </p:cNvSpPr>
          <p:nvPr>
            <p:ph type="sldNum" sz="quarter" idx="3"/>
          </p:nvPr>
        </p:nvSpPr>
        <p:spPr bwMode="auto">
          <a:xfrm>
            <a:off x="4024313" y="9720263"/>
            <a:ext cx="3076575" cy="511175"/>
          </a:xfrm>
          <a:prstGeom prst="rect">
            <a:avLst/>
          </a:prstGeom>
          <a:noFill/>
          <a:ln w="9525">
            <a:noFill/>
            <a:miter lim="800000"/>
            <a:headEnd/>
            <a:tailEnd/>
          </a:ln>
        </p:spPr>
        <p:txBody>
          <a:bodyPr vert="horz" wrap="square" lIns="96484" tIns="48242" rIns="96484" bIns="48242" numCol="1" anchor="b" anchorCtr="0" compatLnSpc="1">
            <a:prstTxWarp prst="textNoShape">
              <a:avLst/>
            </a:prstTxWarp>
          </a:bodyPr>
          <a:lstStyle>
            <a:lvl1pPr algn="r">
              <a:defRPr kumimoji="1" sz="1300">
                <a:latin typeface="Tahoma" pitchFamily="34" charset="0"/>
                <a:ea typeface="宋体" pitchFamily="2" charset="-122"/>
              </a:defRPr>
            </a:lvl1pPr>
          </a:lstStyle>
          <a:p>
            <a:pPr>
              <a:defRPr/>
            </a:pPr>
            <a:fld id="{F8CEFA53-5870-41AE-BBD5-9B5C2AE4BD36}" type="slidenum">
              <a:rPr lang="zh-CN" altLang="en-US"/>
              <a:pPr>
                <a:defRPr/>
              </a:pPr>
              <a:t>‹#›</a:t>
            </a:fld>
            <a:endParaRPr lang="en-US" altLang="zh-CN"/>
          </a:p>
        </p:txBody>
      </p:sp>
    </p:spTree>
    <p:extLst>
      <p:ext uri="{BB962C8B-B14F-4D97-AF65-F5344CB8AC3E}">
        <p14:creationId xmlns:p14="http://schemas.microsoft.com/office/powerpoint/2010/main" val="2270941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hdr" sz="quarter"/>
          </p:nvPr>
        </p:nvSpPr>
        <p:spPr bwMode="auto">
          <a:xfrm>
            <a:off x="0" y="0"/>
            <a:ext cx="3076575" cy="511175"/>
          </a:xfrm>
          <a:prstGeom prst="rect">
            <a:avLst/>
          </a:prstGeom>
          <a:noFill/>
          <a:ln w="9525">
            <a:noFill/>
            <a:miter lim="800000"/>
            <a:headEnd/>
            <a:tailEnd/>
          </a:ln>
        </p:spPr>
        <p:txBody>
          <a:bodyPr vert="horz" wrap="square" lIns="96484" tIns="48242" rIns="96484" bIns="48242" numCol="1" anchor="t" anchorCtr="0" compatLnSpc="1">
            <a:prstTxWarp prst="textNoShape">
              <a:avLst/>
            </a:prstTxWarp>
          </a:bodyPr>
          <a:lstStyle>
            <a:lvl1pPr>
              <a:defRPr kumimoji="1" sz="1300">
                <a:latin typeface="Tahoma" pitchFamily="34" charset="0"/>
                <a:ea typeface="宋体" pitchFamily="2" charset="-122"/>
              </a:defRPr>
            </a:lvl1pPr>
          </a:lstStyle>
          <a:p>
            <a:pPr>
              <a:defRPr/>
            </a:pPr>
            <a:endParaRPr lang="zh-CN" altLang="en-US"/>
          </a:p>
        </p:txBody>
      </p:sp>
      <p:sp>
        <p:nvSpPr>
          <p:cNvPr id="365571" name="Rectangle 3"/>
          <p:cNvSpPr>
            <a:spLocks noGrp="1" noChangeArrowheads="1"/>
          </p:cNvSpPr>
          <p:nvPr>
            <p:ph type="dt" idx="1"/>
          </p:nvPr>
        </p:nvSpPr>
        <p:spPr bwMode="auto">
          <a:xfrm>
            <a:off x="4024313" y="0"/>
            <a:ext cx="3076575" cy="511175"/>
          </a:xfrm>
          <a:prstGeom prst="rect">
            <a:avLst/>
          </a:prstGeom>
          <a:noFill/>
          <a:ln w="9525">
            <a:noFill/>
            <a:miter lim="800000"/>
            <a:headEnd/>
            <a:tailEnd/>
          </a:ln>
        </p:spPr>
        <p:txBody>
          <a:bodyPr vert="horz" wrap="square" lIns="96484" tIns="48242" rIns="96484" bIns="48242" numCol="1" anchor="t" anchorCtr="0" compatLnSpc="1">
            <a:prstTxWarp prst="textNoShape">
              <a:avLst/>
            </a:prstTxWarp>
          </a:bodyPr>
          <a:lstStyle>
            <a:lvl1pPr algn="r">
              <a:defRPr kumimoji="1" sz="1300">
                <a:latin typeface="Tahoma" pitchFamily="34" charset="0"/>
                <a:ea typeface="宋体" pitchFamily="2" charset="-122"/>
              </a:defRPr>
            </a:lvl1pPr>
          </a:lstStyle>
          <a:p>
            <a:pPr>
              <a:defRPr/>
            </a:pPr>
            <a:endParaRPr lang="en-US" altLang="zh-CN"/>
          </a:p>
        </p:txBody>
      </p:sp>
      <p:sp>
        <p:nvSpPr>
          <p:cNvPr id="15364" name="Rectangle 4"/>
          <p:cNvSpPr>
            <a:spLocks noGrp="1" noRot="1" noChangeAspect="1" noChangeArrowheads="1" noTextEdit="1"/>
          </p:cNvSpPr>
          <p:nvPr>
            <p:ph type="sldImg" idx="2"/>
          </p:nvPr>
        </p:nvSpPr>
        <p:spPr bwMode="auto">
          <a:xfrm>
            <a:off x="990600" y="766763"/>
            <a:ext cx="5119688"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3" name="Rectangle 5"/>
          <p:cNvSpPr>
            <a:spLocks noGrp="1" noChangeArrowheads="1"/>
          </p:cNvSpPr>
          <p:nvPr>
            <p:ph type="body" sz="quarter" idx="3"/>
          </p:nvPr>
        </p:nvSpPr>
        <p:spPr bwMode="auto">
          <a:xfrm>
            <a:off x="946150" y="4860925"/>
            <a:ext cx="5208588" cy="4603750"/>
          </a:xfrm>
          <a:prstGeom prst="rect">
            <a:avLst/>
          </a:prstGeom>
          <a:noFill/>
          <a:ln w="9525">
            <a:noFill/>
            <a:miter lim="800000"/>
            <a:headEnd/>
            <a:tailEnd/>
          </a:ln>
        </p:spPr>
        <p:txBody>
          <a:bodyPr vert="horz" wrap="square" lIns="96484" tIns="48242" rIns="96484" bIns="48242"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365574" name="Rectangle 6"/>
          <p:cNvSpPr>
            <a:spLocks noGrp="1" noChangeArrowheads="1"/>
          </p:cNvSpPr>
          <p:nvPr>
            <p:ph type="ftr" sz="quarter" idx="4"/>
          </p:nvPr>
        </p:nvSpPr>
        <p:spPr bwMode="auto">
          <a:xfrm>
            <a:off x="0" y="9720263"/>
            <a:ext cx="3076575" cy="511175"/>
          </a:xfrm>
          <a:prstGeom prst="rect">
            <a:avLst/>
          </a:prstGeom>
          <a:noFill/>
          <a:ln w="9525">
            <a:noFill/>
            <a:miter lim="800000"/>
            <a:headEnd/>
            <a:tailEnd/>
          </a:ln>
        </p:spPr>
        <p:txBody>
          <a:bodyPr vert="horz" wrap="square" lIns="96484" tIns="48242" rIns="96484" bIns="48242" numCol="1" anchor="b" anchorCtr="0" compatLnSpc="1">
            <a:prstTxWarp prst="textNoShape">
              <a:avLst/>
            </a:prstTxWarp>
          </a:bodyPr>
          <a:lstStyle>
            <a:lvl1pPr>
              <a:defRPr kumimoji="1" sz="1300">
                <a:latin typeface="Tahoma" pitchFamily="34" charset="0"/>
                <a:ea typeface="宋体" pitchFamily="2" charset="-122"/>
              </a:defRPr>
            </a:lvl1pPr>
          </a:lstStyle>
          <a:p>
            <a:pPr>
              <a:defRPr/>
            </a:pPr>
            <a:endParaRPr lang="en-US" altLang="zh-CN"/>
          </a:p>
        </p:txBody>
      </p:sp>
      <p:sp>
        <p:nvSpPr>
          <p:cNvPr id="365575" name="Rectangle 7"/>
          <p:cNvSpPr>
            <a:spLocks noGrp="1" noChangeArrowheads="1"/>
          </p:cNvSpPr>
          <p:nvPr>
            <p:ph type="sldNum" sz="quarter" idx="5"/>
          </p:nvPr>
        </p:nvSpPr>
        <p:spPr bwMode="auto">
          <a:xfrm>
            <a:off x="4024313" y="9720263"/>
            <a:ext cx="3076575" cy="511175"/>
          </a:xfrm>
          <a:prstGeom prst="rect">
            <a:avLst/>
          </a:prstGeom>
          <a:noFill/>
          <a:ln w="9525">
            <a:noFill/>
            <a:miter lim="800000"/>
            <a:headEnd/>
            <a:tailEnd/>
          </a:ln>
        </p:spPr>
        <p:txBody>
          <a:bodyPr vert="horz" wrap="square" lIns="96484" tIns="48242" rIns="96484" bIns="48242" numCol="1" anchor="b" anchorCtr="0" compatLnSpc="1">
            <a:prstTxWarp prst="textNoShape">
              <a:avLst/>
            </a:prstTxWarp>
          </a:bodyPr>
          <a:lstStyle>
            <a:lvl1pPr algn="r">
              <a:defRPr kumimoji="1" sz="1300">
                <a:latin typeface="Tahoma" pitchFamily="34" charset="0"/>
                <a:ea typeface="宋体" pitchFamily="2" charset="-122"/>
              </a:defRPr>
            </a:lvl1pPr>
          </a:lstStyle>
          <a:p>
            <a:pPr>
              <a:defRPr/>
            </a:pPr>
            <a:fld id="{1C965D4E-FED1-4C7B-AE63-2FE542C1B427}" type="slidenum">
              <a:rPr lang="zh-CN" altLang="en-US"/>
              <a:pPr>
                <a:defRPr/>
              </a:pPr>
              <a:t>‹#›</a:t>
            </a:fld>
            <a:endParaRPr lang="en-US" altLang="zh-CN"/>
          </a:p>
        </p:txBody>
      </p:sp>
    </p:spTree>
    <p:extLst>
      <p:ext uri="{BB962C8B-B14F-4D97-AF65-F5344CB8AC3E}">
        <p14:creationId xmlns:p14="http://schemas.microsoft.com/office/powerpoint/2010/main" val="530504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a:ln/>
        </p:spPr>
      </p:sp>
      <p:sp>
        <p:nvSpPr>
          <p:cNvPr id="1638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
        <p:nvSpPr>
          <p:cNvPr id="1638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ea typeface="宋体" pitchFamily="2" charset="-122"/>
              </a:defRPr>
            </a:lvl1pPr>
            <a:lvl2pPr marL="742950" indent="-285750" eaLnBrk="0" hangingPunct="0">
              <a:defRPr>
                <a:solidFill>
                  <a:schemeClr val="tx1"/>
                </a:solidFill>
                <a:latin typeface="Verdana" pitchFamily="34" charset="0"/>
                <a:ea typeface="宋体" pitchFamily="2" charset="-122"/>
              </a:defRPr>
            </a:lvl2pPr>
            <a:lvl3pPr marL="1143000" indent="-228600" eaLnBrk="0" hangingPunct="0">
              <a:defRPr>
                <a:solidFill>
                  <a:schemeClr val="tx1"/>
                </a:solidFill>
                <a:latin typeface="Verdana" pitchFamily="34" charset="0"/>
                <a:ea typeface="宋体" pitchFamily="2" charset="-122"/>
              </a:defRPr>
            </a:lvl3pPr>
            <a:lvl4pPr marL="1600200" indent="-228600" eaLnBrk="0" hangingPunct="0">
              <a:defRPr>
                <a:solidFill>
                  <a:schemeClr val="tx1"/>
                </a:solidFill>
                <a:latin typeface="Verdana" pitchFamily="34" charset="0"/>
                <a:ea typeface="宋体" pitchFamily="2" charset="-122"/>
              </a:defRPr>
            </a:lvl4pPr>
            <a:lvl5pPr marL="2057400" indent="-228600" eaLnBrk="0" hangingPunct="0">
              <a:defRPr>
                <a:solidFill>
                  <a:schemeClr val="tx1"/>
                </a:solidFill>
                <a:latin typeface="Verdana" pitchFamily="34" charset="0"/>
                <a:ea typeface="宋体" pitchFamily="2" charset="-122"/>
              </a:defRPr>
            </a:lvl5pPr>
            <a:lvl6pPr marL="2514600" indent="-228600" eaLnBrk="0" fontAlgn="base" hangingPunct="0">
              <a:spcBef>
                <a:spcPct val="0"/>
              </a:spcBef>
              <a:spcAft>
                <a:spcPct val="0"/>
              </a:spcAft>
              <a:defRPr>
                <a:solidFill>
                  <a:schemeClr val="tx1"/>
                </a:solidFill>
                <a:latin typeface="Verdana" pitchFamily="34" charset="0"/>
                <a:ea typeface="宋体" pitchFamily="2" charset="-122"/>
              </a:defRPr>
            </a:lvl6pPr>
            <a:lvl7pPr marL="2971800" indent="-228600" eaLnBrk="0" fontAlgn="base" hangingPunct="0">
              <a:spcBef>
                <a:spcPct val="0"/>
              </a:spcBef>
              <a:spcAft>
                <a:spcPct val="0"/>
              </a:spcAft>
              <a:defRPr>
                <a:solidFill>
                  <a:schemeClr val="tx1"/>
                </a:solidFill>
                <a:latin typeface="Verdana" pitchFamily="34" charset="0"/>
                <a:ea typeface="宋体" pitchFamily="2" charset="-122"/>
              </a:defRPr>
            </a:lvl7pPr>
            <a:lvl8pPr marL="3429000" indent="-228600" eaLnBrk="0" fontAlgn="base" hangingPunct="0">
              <a:spcBef>
                <a:spcPct val="0"/>
              </a:spcBef>
              <a:spcAft>
                <a:spcPct val="0"/>
              </a:spcAft>
              <a:defRPr>
                <a:solidFill>
                  <a:schemeClr val="tx1"/>
                </a:solidFill>
                <a:latin typeface="Verdana" pitchFamily="34" charset="0"/>
                <a:ea typeface="宋体" pitchFamily="2" charset="-122"/>
              </a:defRPr>
            </a:lvl8pPr>
            <a:lvl9pPr marL="3886200" indent="-228600" eaLnBrk="0" fontAlgn="base" hangingPunct="0">
              <a:spcBef>
                <a:spcPct val="0"/>
              </a:spcBef>
              <a:spcAft>
                <a:spcPct val="0"/>
              </a:spcAft>
              <a:defRPr>
                <a:solidFill>
                  <a:schemeClr val="tx1"/>
                </a:solidFill>
                <a:latin typeface="Verdana" pitchFamily="34" charset="0"/>
                <a:ea typeface="宋体" pitchFamily="2" charset="-122"/>
              </a:defRPr>
            </a:lvl9pPr>
          </a:lstStyle>
          <a:p>
            <a:pPr eaLnBrk="1" hangingPunct="1"/>
            <a:fld id="{C087E2CE-64CE-48A4-9314-D87C0D5DD7AA}" type="slidenum">
              <a:rPr lang="en-US" altLang="zh-CN" smtClean="0">
                <a:latin typeface="Tahoma" pitchFamily="34" charset="0"/>
              </a:rPr>
              <a:pPr eaLnBrk="1" hangingPunct="1"/>
              <a:t>1</a:t>
            </a:fld>
            <a:endParaRPr lang="en-US" altLang="zh-CN">
              <a:latin typeface="Tahoma" pitchFamily="34" charset="0"/>
            </a:endParaRPr>
          </a:p>
        </p:txBody>
      </p:sp>
    </p:spTree>
    <p:extLst>
      <p:ext uri="{BB962C8B-B14F-4D97-AF65-F5344CB8AC3E}">
        <p14:creationId xmlns:p14="http://schemas.microsoft.com/office/powerpoint/2010/main" val="801158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5842" name="Notes Placeholder 2"/>
          <p:cNvSpPr>
            <a:spLocks noGrp="1"/>
          </p:cNvSpPr>
          <p:nvPr>
            <p:ph type="body" idx="1"/>
          </p:nvPr>
        </p:nvSpPr>
        <p:spPr>
          <a:noFill/>
          <a:ln/>
        </p:spPr>
        <p:txBody>
          <a:bodyPr/>
          <a:lstStyle/>
          <a:p>
            <a:endParaRPr lang="zh-CN" altLang="zh-CN"/>
          </a:p>
        </p:txBody>
      </p:sp>
      <p:sp>
        <p:nvSpPr>
          <p:cNvPr id="35843" name="Slide Number Placeholder 3"/>
          <p:cNvSpPr>
            <a:spLocks noGrp="1"/>
          </p:cNvSpPr>
          <p:nvPr>
            <p:ph type="sldNum" sz="quarter" idx="5"/>
          </p:nvPr>
        </p:nvSpPr>
        <p:spPr>
          <a:noFill/>
        </p:spPr>
        <p:txBody>
          <a:bodyPr/>
          <a:lstStyle/>
          <a:p>
            <a:fld id="{6B86EE46-C358-4317-BA38-CA8384F9F553}" type="slidenum">
              <a:rPr lang="en-US" altLang="zh-CN" smtClean="0">
                <a:latin typeface="Arial" charset="0"/>
              </a:rPr>
              <a:pPr/>
              <a:t>13</a:t>
            </a:fld>
            <a:endParaRPr lang="zh-CN" altLang="zh-CN">
              <a:latin typeface="Arial" charset="0"/>
            </a:endParaRPr>
          </a:p>
        </p:txBody>
      </p:sp>
    </p:spTree>
    <p:extLst>
      <p:ext uri="{BB962C8B-B14F-4D97-AF65-F5344CB8AC3E}">
        <p14:creationId xmlns:p14="http://schemas.microsoft.com/office/powerpoint/2010/main" val="683506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Box 3"/>
          <p:cNvSpPr txBox="1"/>
          <p:nvPr userDrawn="1"/>
        </p:nvSpPr>
        <p:spPr>
          <a:xfrm>
            <a:off x="4716016" y="6449060"/>
            <a:ext cx="4313394" cy="338554"/>
          </a:xfrm>
          <a:prstGeom prst="rect">
            <a:avLst/>
          </a:prstGeom>
          <a:noFill/>
        </p:spPr>
        <p:txBody>
          <a:bodyPr wrap="square" rtlCol="0">
            <a:spAutoFit/>
          </a:bodyPr>
          <a:lstStyle/>
          <a:p>
            <a:pPr algn="r"/>
            <a:r>
              <a:rPr lang="zh-CN" altLang="en-US" sz="1600" dirty="0">
                <a:solidFill>
                  <a:schemeClr val="accent1">
                    <a:lumMod val="60000"/>
                    <a:lumOff val="40000"/>
                  </a:schemeClr>
                </a:solidFill>
                <a:latin typeface="微软雅黑" panose="020B0503020204020204" pitchFamily="34" charset="-122"/>
                <a:ea typeface="微软雅黑" panose="020B0503020204020204" pitchFamily="34" charset="-122"/>
              </a:rPr>
              <a:t>华南师范大学  柯清超 </a:t>
            </a:r>
            <a:r>
              <a:rPr lang="en-US" altLang="zh-CN" sz="1600" dirty="0">
                <a:solidFill>
                  <a:schemeClr val="accent1">
                    <a:lumMod val="60000"/>
                    <a:lumOff val="40000"/>
                  </a:schemeClr>
                </a:solidFill>
                <a:latin typeface="微软雅黑" panose="020B0503020204020204" pitchFamily="34" charset="-122"/>
                <a:ea typeface="微软雅黑" panose="020B0503020204020204" pitchFamily="34" charset="-122"/>
              </a:rPr>
              <a:t>www.u-learning.cn</a:t>
            </a:r>
            <a:endParaRPr lang="zh-CN" altLang="en-US" sz="1600" dirty="0">
              <a:solidFill>
                <a:schemeClr val="accent1">
                  <a:lumMod val="60000"/>
                  <a:lumOff val="4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951825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Box 3"/>
          <p:cNvSpPr txBox="1"/>
          <p:nvPr userDrawn="1"/>
        </p:nvSpPr>
        <p:spPr>
          <a:xfrm>
            <a:off x="4716016" y="6449060"/>
            <a:ext cx="4313394" cy="338554"/>
          </a:xfrm>
          <a:prstGeom prst="rect">
            <a:avLst/>
          </a:prstGeom>
          <a:noFill/>
        </p:spPr>
        <p:txBody>
          <a:bodyPr wrap="square" rtlCol="0">
            <a:spAutoFit/>
          </a:bodyPr>
          <a:lstStyle/>
          <a:p>
            <a:pPr algn="r"/>
            <a:r>
              <a:rPr lang="zh-CN" altLang="en-US" sz="1600" dirty="0">
                <a:solidFill>
                  <a:schemeClr val="accent1">
                    <a:lumMod val="60000"/>
                    <a:lumOff val="40000"/>
                  </a:schemeClr>
                </a:solidFill>
                <a:latin typeface="微软雅黑" panose="020B0503020204020204" pitchFamily="34" charset="-122"/>
                <a:ea typeface="微软雅黑" panose="020B0503020204020204" pitchFamily="34" charset="-122"/>
              </a:rPr>
              <a:t>华南师范大学  柯清超 </a:t>
            </a:r>
            <a:r>
              <a:rPr lang="en-US" altLang="zh-CN" sz="1600" dirty="0">
                <a:solidFill>
                  <a:schemeClr val="accent1">
                    <a:lumMod val="60000"/>
                    <a:lumOff val="40000"/>
                  </a:schemeClr>
                </a:solidFill>
                <a:latin typeface="微软雅黑" panose="020B0503020204020204" pitchFamily="34" charset="-122"/>
                <a:ea typeface="微软雅黑" panose="020B0503020204020204" pitchFamily="34" charset="-122"/>
              </a:rPr>
              <a:t>www.u-learning.cn</a:t>
            </a:r>
            <a:endParaRPr lang="zh-CN" altLang="en-US" sz="1600" dirty="0">
              <a:solidFill>
                <a:schemeClr val="accent1">
                  <a:lumMod val="60000"/>
                  <a:lumOff val="4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7983732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TextBox 1"/>
          <p:cNvSpPr txBox="1"/>
          <p:nvPr userDrawn="1"/>
        </p:nvSpPr>
        <p:spPr>
          <a:xfrm>
            <a:off x="4716016" y="6449060"/>
            <a:ext cx="4313394" cy="338554"/>
          </a:xfrm>
          <a:prstGeom prst="rect">
            <a:avLst/>
          </a:prstGeom>
          <a:noFill/>
        </p:spPr>
        <p:txBody>
          <a:bodyPr wrap="square" rtlCol="0">
            <a:spAutoFit/>
          </a:bodyPr>
          <a:lstStyle/>
          <a:p>
            <a:pPr algn="r"/>
            <a:r>
              <a:rPr lang="zh-CN" altLang="en-US" sz="1600" dirty="0">
                <a:solidFill>
                  <a:schemeClr val="accent1">
                    <a:lumMod val="60000"/>
                    <a:lumOff val="40000"/>
                  </a:schemeClr>
                </a:solidFill>
                <a:latin typeface="微软雅黑" panose="020B0503020204020204" pitchFamily="34" charset="-122"/>
                <a:ea typeface="微软雅黑" panose="020B0503020204020204" pitchFamily="34" charset="-122"/>
              </a:rPr>
              <a:t>华南师范大学  柯清超 </a:t>
            </a:r>
            <a:r>
              <a:rPr lang="en-US" altLang="zh-CN" sz="1600" dirty="0">
                <a:solidFill>
                  <a:schemeClr val="accent1">
                    <a:lumMod val="60000"/>
                    <a:lumOff val="40000"/>
                  </a:schemeClr>
                </a:solidFill>
                <a:latin typeface="微软雅黑" panose="020B0503020204020204" pitchFamily="34" charset="-122"/>
                <a:ea typeface="微软雅黑" panose="020B0503020204020204" pitchFamily="34" charset="-122"/>
              </a:rPr>
              <a:t>www.u-learning.cn</a:t>
            </a:r>
            <a:endParaRPr lang="zh-CN" altLang="en-US" sz="1600" dirty="0">
              <a:solidFill>
                <a:schemeClr val="accent1">
                  <a:lumMod val="60000"/>
                  <a:lumOff val="4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109970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4" name="Picture 10" descr="背景图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p:cNvSpPr>
            <a:spLocks noGrp="1" noRot="1" noChangeArrowheads="1"/>
          </p:cNvSpPr>
          <p:nvPr>
            <p:ph type="ctrTitle"/>
          </p:nvPr>
        </p:nvSpPr>
        <p:spPr>
          <a:xfrm>
            <a:off x="3132138" y="1066800"/>
            <a:ext cx="5478462" cy="1981200"/>
          </a:xfrm>
        </p:spPr>
        <p:txBody>
          <a:bodyPr/>
          <a:lstStyle>
            <a:lvl1pPr>
              <a:defRPr/>
            </a:lvl1pPr>
          </a:lstStyle>
          <a:p>
            <a:r>
              <a:rPr lang="zh-CN" altLang="en-US"/>
              <a:t>单击此处编辑母版标题样式</a:t>
            </a:r>
          </a:p>
        </p:txBody>
      </p:sp>
      <p:sp>
        <p:nvSpPr>
          <p:cNvPr id="25603" name="Rectangle 3"/>
          <p:cNvSpPr>
            <a:spLocks noGrp="1" noRot="1" noChangeArrowheads="1"/>
          </p:cNvSpPr>
          <p:nvPr>
            <p:ph type="subTitle" idx="1"/>
          </p:nvPr>
        </p:nvSpPr>
        <p:spPr>
          <a:xfrm>
            <a:off x="3962400" y="3657600"/>
            <a:ext cx="4572000" cy="1676400"/>
          </a:xfrm>
        </p:spPr>
        <p:txBody>
          <a:bodyPr/>
          <a:lstStyle>
            <a:lvl1pPr marL="0" indent="0" algn="ctr">
              <a:buFont typeface="Wingdings" pitchFamily="2" charset="2"/>
              <a:buNone/>
              <a:defRPr/>
            </a:lvl1pPr>
          </a:lstStyle>
          <a:p>
            <a:r>
              <a:rPr lang="zh-CN" altLang="en-US"/>
              <a:t>单击此处编辑母版副标题样式</a:t>
            </a:r>
          </a:p>
        </p:txBody>
      </p:sp>
      <p:sp>
        <p:nvSpPr>
          <p:cNvPr id="5" name="Rectangle 4"/>
          <p:cNvSpPr>
            <a:spLocks noGrp="1" noChangeArrowheads="1"/>
          </p:cNvSpPr>
          <p:nvPr>
            <p:ph type="dt" sz="half" idx="10"/>
          </p:nvPr>
        </p:nvSpPr>
        <p:spPr>
          <a:xfrm>
            <a:off x="301625" y="6076950"/>
            <a:ext cx="2289175" cy="476250"/>
          </a:xfrm>
          <a:prstGeom prst="rect">
            <a:avLst/>
          </a:prstGeom>
        </p:spPr>
        <p:txBody>
          <a:bodyPr/>
          <a:lstStyle>
            <a:lvl1pPr>
              <a:defRPr>
                <a:ea typeface="宋体" pitchFamily="2" charset="-122"/>
              </a:defRPr>
            </a:lvl1pPr>
          </a:lstStyle>
          <a:p>
            <a:pPr>
              <a:defRPr/>
            </a:pPr>
            <a:endParaRPr lang="en-US" altLang="zh-CN"/>
          </a:p>
        </p:txBody>
      </p:sp>
      <p:sp>
        <p:nvSpPr>
          <p:cNvPr id="6" name="Rectangle 5"/>
          <p:cNvSpPr>
            <a:spLocks noGrp="1" noChangeArrowheads="1"/>
          </p:cNvSpPr>
          <p:nvPr>
            <p:ph type="ftr" sz="quarter" idx="11"/>
          </p:nvPr>
        </p:nvSpPr>
        <p:spPr>
          <a:xfrm>
            <a:off x="3124200" y="6076950"/>
            <a:ext cx="2895600" cy="476250"/>
          </a:xfrm>
          <a:prstGeom prst="rect">
            <a:avLst/>
          </a:prstGeom>
        </p:spPr>
        <p:txBody>
          <a:bodyPr/>
          <a:lstStyle>
            <a:lvl1pPr>
              <a:defRPr>
                <a:ea typeface="宋体" pitchFamily="2" charset="-122"/>
              </a:defRPr>
            </a:lvl1pPr>
          </a:lstStyle>
          <a:p>
            <a:pPr>
              <a:defRPr/>
            </a:pPr>
            <a:endParaRPr lang="en-US" altLang="zh-CN"/>
          </a:p>
        </p:txBody>
      </p:sp>
      <p:sp>
        <p:nvSpPr>
          <p:cNvPr id="7" name="Rectangle 6"/>
          <p:cNvSpPr>
            <a:spLocks noGrp="1" noChangeArrowheads="1"/>
          </p:cNvSpPr>
          <p:nvPr>
            <p:ph type="sldNum" sz="quarter" idx="12"/>
          </p:nvPr>
        </p:nvSpPr>
        <p:spPr>
          <a:xfrm>
            <a:off x="6553200" y="6076950"/>
            <a:ext cx="2289175" cy="476250"/>
          </a:xfrm>
          <a:prstGeom prst="rect">
            <a:avLst/>
          </a:prstGeom>
        </p:spPr>
        <p:txBody>
          <a:bodyPr/>
          <a:lstStyle>
            <a:lvl1pPr>
              <a:defRPr>
                <a:ea typeface="宋体" pitchFamily="2" charset="-122"/>
              </a:defRPr>
            </a:lvl1pPr>
          </a:lstStyle>
          <a:p>
            <a:pPr>
              <a:defRPr/>
            </a:pPr>
            <a:fld id="{8F5F4BEA-2D82-4266-B1BB-980564DF0681}" type="slidenum">
              <a:rPr lang="en-US" altLang="zh-CN"/>
              <a:pPr>
                <a:defRPr/>
              </a:pPr>
              <a:t>‹#›</a:t>
            </a:fld>
            <a:endParaRPr lang="en-US" altLang="zh-CN"/>
          </a:p>
        </p:txBody>
      </p:sp>
    </p:spTree>
    <p:extLst>
      <p:ext uri="{BB962C8B-B14F-4D97-AF65-F5344CB8AC3E}">
        <p14:creationId xmlns:p14="http://schemas.microsoft.com/office/powerpoint/2010/main" val="2005401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标题和文本">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6"/>
          <p:cNvSpPr/>
          <p:nvPr/>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kumimoji="0" lang="zh-CN" sz="4000" kern="1200">
                <a:solidFill>
                  <a:schemeClr val="bg1"/>
                </a:solidFill>
                <a:latin typeface="+mn-lt"/>
                <a:ea typeface="+mn-ea"/>
                <a:cs typeface="+mn-cs"/>
              </a:defRPr>
            </a:lvl1pPr>
          </a:lstStyle>
          <a:p>
            <a:r>
              <a:rPr lang="zh-CN" altLang="en-US"/>
              <a:t>单击此处编辑母版标题样式</a:t>
            </a:r>
            <a:endParaRPr/>
          </a:p>
        </p:txBody>
      </p:sp>
      <p:sp>
        <p:nvSpPr>
          <p:cNvPr id="10" name="Text Placeholder 15"/>
          <p:cNvSpPr>
            <a:spLocks noGrp="1"/>
          </p:cNvSpPr>
          <p:nvPr>
            <p:ph type="body" sz="quarter" idx="14"/>
          </p:nvPr>
        </p:nvSpPr>
        <p:spPr>
          <a:xfrm>
            <a:off x="4648200" y="664780"/>
            <a:ext cx="4191000" cy="381000"/>
          </a:xfrm>
        </p:spPr>
        <p:txBody>
          <a:bodyPr>
            <a:normAutofit/>
          </a:bodyPr>
          <a:lstStyle>
            <a:lvl1pPr algn="r" eaLnBrk="1" latinLnBrk="0" hangingPunct="1">
              <a:buNone/>
              <a:defRPr kumimoji="0" lang="zh-CN" sz="1800" b="1" kern="1200">
                <a:solidFill>
                  <a:schemeClr val="bg1">
                    <a:lumMod val="65000"/>
                  </a:schemeClr>
                </a:solidFill>
                <a:latin typeface="Calibri" pitchFamily="34" charset="0"/>
                <a:ea typeface="+mn-ea"/>
                <a:cs typeface="+mn-cs"/>
              </a:defRPr>
            </a:lvl1pPr>
          </a:lstStyle>
          <a:p>
            <a:pPr lvl="0"/>
            <a:r>
              <a:rPr lang="zh-CN" altLang="en-US"/>
              <a:t>单击此处编辑母版文本样式</a:t>
            </a:r>
          </a:p>
        </p:txBody>
      </p:sp>
      <p:sp>
        <p:nvSpPr>
          <p:cNvPr id="5" name="Date Placeholder 2"/>
          <p:cNvSpPr>
            <a:spLocks noGrp="1"/>
          </p:cNvSpPr>
          <p:nvPr>
            <p:ph type="dt" sz="half" idx="15"/>
          </p:nvPr>
        </p:nvSpPr>
        <p:spPr>
          <a:xfrm>
            <a:off x="457200" y="6356350"/>
            <a:ext cx="2133600" cy="365125"/>
          </a:xfrm>
          <a:prstGeom prst="rect">
            <a:avLst/>
          </a:prstGeom>
        </p:spPr>
        <p:txBody>
          <a:bodyPr/>
          <a:lstStyle>
            <a:lvl1pPr eaLnBrk="1" latinLnBrk="0" hangingPunct="1">
              <a:defRPr kumimoji="0" lang="zh-CN">
                <a:solidFill>
                  <a:schemeClr val="bg1"/>
                </a:solidFill>
              </a:defRPr>
            </a:lvl1pPr>
          </a:lstStyle>
          <a:p>
            <a:pPr>
              <a:defRPr/>
            </a:pPr>
            <a:fld id="{523CD941-90B2-47FC-9220-91DB4541A68C}" type="datetimeFigureOut">
              <a:rPr lang="zh-CN" altLang="en-US"/>
              <a:pPr>
                <a:defRPr/>
              </a:pPr>
              <a:t>2016/10/18</a:t>
            </a:fld>
            <a:endParaRPr/>
          </a:p>
        </p:txBody>
      </p:sp>
      <p:sp>
        <p:nvSpPr>
          <p:cNvPr id="6" name="Footer Placeholder 3"/>
          <p:cNvSpPr>
            <a:spLocks noGrp="1"/>
          </p:cNvSpPr>
          <p:nvPr>
            <p:ph type="ftr" sz="quarter" idx="16"/>
          </p:nvPr>
        </p:nvSpPr>
        <p:spPr>
          <a:xfrm>
            <a:off x="3124200" y="6356350"/>
            <a:ext cx="2895600" cy="365125"/>
          </a:xfrm>
          <a:prstGeom prst="rect">
            <a:avLst/>
          </a:prstGeom>
        </p:spPr>
        <p:txBody>
          <a:bodyPr/>
          <a:lstStyle>
            <a:lvl1pPr eaLnBrk="1" latinLnBrk="0" hangingPunct="1">
              <a:defRPr kumimoji="0" lang="zh-CN">
                <a:solidFill>
                  <a:schemeClr val="bg1"/>
                </a:solidFill>
              </a:defRPr>
            </a:lvl1pPr>
          </a:lstStyle>
          <a:p>
            <a:pPr>
              <a:defRPr/>
            </a:pPr>
            <a:endParaRPr/>
          </a:p>
        </p:txBody>
      </p:sp>
      <p:sp>
        <p:nvSpPr>
          <p:cNvPr id="7" name="Slide Number Placeholder 4"/>
          <p:cNvSpPr>
            <a:spLocks noGrp="1"/>
          </p:cNvSpPr>
          <p:nvPr>
            <p:ph type="sldNum" sz="quarter" idx="17"/>
          </p:nvPr>
        </p:nvSpPr>
        <p:spPr>
          <a:xfrm>
            <a:off x="6553200" y="6356350"/>
            <a:ext cx="2133600" cy="365125"/>
          </a:xfrm>
          <a:prstGeom prst="rect">
            <a:avLst/>
          </a:prstGeom>
        </p:spPr>
        <p:txBody>
          <a:bodyPr/>
          <a:lstStyle>
            <a:lvl1pPr eaLnBrk="1" latinLnBrk="0" hangingPunct="1">
              <a:defRPr kumimoji="0" lang="zh-CN">
                <a:solidFill>
                  <a:schemeClr val="bg1"/>
                </a:solidFill>
              </a:defRPr>
            </a:lvl1pPr>
          </a:lstStyle>
          <a:p>
            <a:pPr>
              <a:defRPr/>
            </a:pPr>
            <a:fld id="{D090B9F7-5D39-40FD-9FA6-974D3D3CB626}" type="slidenum">
              <a:rPr lang="en-US" altLang="zh-CN"/>
              <a:pPr>
                <a:defRPr/>
              </a:pPr>
              <a:t>‹#›</a:t>
            </a:fld>
            <a:endParaRPr/>
          </a:p>
        </p:txBody>
      </p:sp>
    </p:spTree>
    <p:extLst>
      <p:ext uri="{BB962C8B-B14F-4D97-AF65-F5344CB8AC3E}">
        <p14:creationId xmlns:p14="http://schemas.microsoft.com/office/powerpoint/2010/main" val="36411000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88" y="357188"/>
            <a:ext cx="8382000" cy="665162"/>
          </a:xfrm>
          <a:prstGeom prst="rect">
            <a:avLst/>
          </a:prstGeom>
        </p:spPr>
        <p:txBody>
          <a:bodyPr vert="horz" wrap="square" lIns="0" tIns="0" rIns="0" bIns="0" rtlCol="0" anchor="t">
            <a:spAutoFit/>
          </a:bodyPr>
          <a:lstStyle/>
          <a:p>
            <a:r>
              <a:rPr lang="zh-CN" altLang="en-US" dirty="0"/>
              <a:t>单击此处编辑母版标题样式</a:t>
            </a:r>
            <a:endParaRPr lang="en-US" dirty="0"/>
          </a:p>
        </p:txBody>
      </p:sp>
      <p:sp>
        <p:nvSpPr>
          <p:cNvPr id="1027" name="Text Placeholder 2"/>
          <p:cNvSpPr>
            <a:spLocks noGrp="1"/>
          </p:cNvSpPr>
          <p:nvPr>
            <p:ph type="body" idx="1"/>
          </p:nvPr>
        </p:nvSpPr>
        <p:spPr bwMode="auto">
          <a:xfrm>
            <a:off x="381000" y="1412875"/>
            <a:ext cx="83820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TextBox 3"/>
          <p:cNvSpPr txBox="1"/>
          <p:nvPr userDrawn="1"/>
        </p:nvSpPr>
        <p:spPr>
          <a:xfrm>
            <a:off x="4716016" y="6449060"/>
            <a:ext cx="4313394" cy="338554"/>
          </a:xfrm>
          <a:prstGeom prst="rect">
            <a:avLst/>
          </a:prstGeom>
          <a:noFill/>
        </p:spPr>
        <p:txBody>
          <a:bodyPr wrap="square" rtlCol="0">
            <a:spAutoFit/>
          </a:bodyPr>
          <a:lstStyle/>
          <a:p>
            <a:pPr algn="r"/>
            <a:r>
              <a:rPr lang="zh-CN" altLang="en-US" sz="1600" dirty="0">
                <a:solidFill>
                  <a:schemeClr val="accent1">
                    <a:lumMod val="60000"/>
                    <a:lumOff val="40000"/>
                  </a:schemeClr>
                </a:solidFill>
                <a:latin typeface="微软雅黑" panose="020B0503020204020204" pitchFamily="34" charset="-122"/>
                <a:ea typeface="微软雅黑" panose="020B0503020204020204" pitchFamily="34" charset="-122"/>
              </a:rPr>
              <a:t>华南师范大学  柯清超 </a:t>
            </a:r>
            <a:r>
              <a:rPr lang="en-US" altLang="zh-CN" sz="1600" dirty="0">
                <a:solidFill>
                  <a:schemeClr val="accent1">
                    <a:lumMod val="60000"/>
                    <a:lumOff val="40000"/>
                  </a:schemeClr>
                </a:solidFill>
                <a:latin typeface="微软雅黑" panose="020B0503020204020204" pitchFamily="34" charset="-122"/>
                <a:ea typeface="微软雅黑" panose="020B0503020204020204" pitchFamily="34" charset="-122"/>
              </a:rPr>
              <a:t>www.u-learning.cn</a:t>
            </a:r>
            <a:endParaRPr lang="zh-CN" altLang="en-US" sz="1600" dirty="0">
              <a:solidFill>
                <a:schemeClr val="accent1">
                  <a:lumMod val="60000"/>
                  <a:lumOff val="40000"/>
                </a:schemeClr>
              </a:solidFill>
              <a:latin typeface="微软雅黑" panose="020B0503020204020204" pitchFamily="34" charset="-122"/>
              <a:ea typeface="微软雅黑" panose="020B0503020204020204" pitchFamily="34" charset="-122"/>
            </a:endParaRPr>
          </a:p>
        </p:txBody>
      </p:sp>
    </p:spTree>
  </p:cSld>
  <p:clrMap bg1="dk1" tx1="lt1" bg2="dk2" tx2="lt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62" r:id="rId5"/>
  </p:sldLayoutIdLst>
  <p:transition>
    <p:fade/>
  </p:transition>
  <p:txStyles>
    <p:titleStyle>
      <a:lvl1pPr algn="l" defTabSz="912813" rtl="0" eaLnBrk="0" fontAlgn="base" hangingPunct="0">
        <a:lnSpc>
          <a:spcPct val="90000"/>
        </a:lnSpc>
        <a:spcBef>
          <a:spcPct val="0"/>
        </a:spcBef>
        <a:spcAft>
          <a:spcPct val="0"/>
        </a:spcAft>
        <a:defRPr lang="en-US" sz="4800" kern="1200" spc="-125" dirty="0">
          <a:ln w="3175">
            <a:noFill/>
          </a:ln>
          <a:gradFill>
            <a:gsLst>
              <a:gs pos="0">
                <a:schemeClr val="bg2"/>
              </a:gs>
              <a:gs pos="25000">
                <a:schemeClr val="bg2"/>
              </a:gs>
              <a:gs pos="100000">
                <a:schemeClr val="bg2">
                  <a:lumMod val="75000"/>
                </a:schemeClr>
              </a:gs>
            </a:gsLst>
            <a:lin ang="5400000" scaled="0"/>
          </a:gradFill>
          <a:latin typeface="微软雅黑" pitchFamily="34" charset="-122"/>
          <a:ea typeface="微软雅黑" pitchFamily="34" charset="-122"/>
          <a:cs typeface="Arial" charset="0"/>
        </a:defRPr>
      </a:lvl1pPr>
      <a:lvl2pPr algn="l" defTabSz="912813" rtl="0" eaLnBrk="0" fontAlgn="base" hangingPunct="0">
        <a:lnSpc>
          <a:spcPct val="90000"/>
        </a:lnSpc>
        <a:spcBef>
          <a:spcPct val="0"/>
        </a:spcBef>
        <a:spcAft>
          <a:spcPct val="0"/>
        </a:spcAft>
        <a:defRPr sz="4800">
          <a:solidFill>
            <a:schemeClr val="tx1"/>
          </a:solidFill>
          <a:latin typeface="微软雅黑" pitchFamily="34" charset="-122"/>
          <a:ea typeface="微软雅黑" pitchFamily="34" charset="-122"/>
          <a:cs typeface="Arial" charset="0"/>
        </a:defRPr>
      </a:lvl2pPr>
      <a:lvl3pPr algn="l" defTabSz="912813" rtl="0" eaLnBrk="0" fontAlgn="base" hangingPunct="0">
        <a:lnSpc>
          <a:spcPct val="90000"/>
        </a:lnSpc>
        <a:spcBef>
          <a:spcPct val="0"/>
        </a:spcBef>
        <a:spcAft>
          <a:spcPct val="0"/>
        </a:spcAft>
        <a:defRPr sz="4800">
          <a:solidFill>
            <a:schemeClr val="tx1"/>
          </a:solidFill>
          <a:latin typeface="微软雅黑" pitchFamily="34" charset="-122"/>
          <a:ea typeface="微软雅黑" pitchFamily="34" charset="-122"/>
          <a:cs typeface="Arial" charset="0"/>
        </a:defRPr>
      </a:lvl3pPr>
      <a:lvl4pPr algn="l" defTabSz="912813" rtl="0" eaLnBrk="0" fontAlgn="base" hangingPunct="0">
        <a:lnSpc>
          <a:spcPct val="90000"/>
        </a:lnSpc>
        <a:spcBef>
          <a:spcPct val="0"/>
        </a:spcBef>
        <a:spcAft>
          <a:spcPct val="0"/>
        </a:spcAft>
        <a:defRPr sz="4800">
          <a:solidFill>
            <a:schemeClr val="tx1"/>
          </a:solidFill>
          <a:latin typeface="微软雅黑" pitchFamily="34" charset="-122"/>
          <a:ea typeface="微软雅黑" pitchFamily="34" charset="-122"/>
          <a:cs typeface="Arial" charset="0"/>
        </a:defRPr>
      </a:lvl4pPr>
      <a:lvl5pPr algn="l" defTabSz="912813" rtl="0" eaLnBrk="0" fontAlgn="base" hangingPunct="0">
        <a:lnSpc>
          <a:spcPct val="90000"/>
        </a:lnSpc>
        <a:spcBef>
          <a:spcPct val="0"/>
        </a:spcBef>
        <a:spcAft>
          <a:spcPct val="0"/>
        </a:spcAft>
        <a:defRPr sz="4800">
          <a:solidFill>
            <a:schemeClr val="tx1"/>
          </a:solidFill>
          <a:latin typeface="微软雅黑" pitchFamily="34" charset="-122"/>
          <a:ea typeface="微软雅黑" pitchFamily="34" charset="-122"/>
          <a:cs typeface="Arial" charset="0"/>
        </a:defRPr>
      </a:lvl5pPr>
      <a:lvl6pPr marL="457200" algn="l" defTabSz="912813" rtl="0" fontAlgn="base">
        <a:lnSpc>
          <a:spcPct val="90000"/>
        </a:lnSpc>
        <a:spcBef>
          <a:spcPct val="0"/>
        </a:spcBef>
        <a:spcAft>
          <a:spcPct val="0"/>
        </a:spcAft>
        <a:defRPr sz="4800">
          <a:solidFill>
            <a:schemeClr val="tx1"/>
          </a:solidFill>
          <a:latin typeface="微软雅黑" pitchFamily="34" charset="-122"/>
          <a:ea typeface="微软雅黑" pitchFamily="34" charset="-122"/>
          <a:cs typeface="Arial" charset="0"/>
        </a:defRPr>
      </a:lvl6pPr>
      <a:lvl7pPr marL="914400" algn="l" defTabSz="912813" rtl="0" fontAlgn="base">
        <a:lnSpc>
          <a:spcPct val="90000"/>
        </a:lnSpc>
        <a:spcBef>
          <a:spcPct val="0"/>
        </a:spcBef>
        <a:spcAft>
          <a:spcPct val="0"/>
        </a:spcAft>
        <a:defRPr sz="4800">
          <a:solidFill>
            <a:schemeClr val="tx1"/>
          </a:solidFill>
          <a:latin typeface="微软雅黑" pitchFamily="34" charset="-122"/>
          <a:ea typeface="微软雅黑" pitchFamily="34" charset="-122"/>
          <a:cs typeface="Arial" charset="0"/>
        </a:defRPr>
      </a:lvl7pPr>
      <a:lvl8pPr marL="1371600" algn="l" defTabSz="912813" rtl="0" fontAlgn="base">
        <a:lnSpc>
          <a:spcPct val="90000"/>
        </a:lnSpc>
        <a:spcBef>
          <a:spcPct val="0"/>
        </a:spcBef>
        <a:spcAft>
          <a:spcPct val="0"/>
        </a:spcAft>
        <a:defRPr sz="4800">
          <a:solidFill>
            <a:schemeClr val="tx1"/>
          </a:solidFill>
          <a:latin typeface="微软雅黑" pitchFamily="34" charset="-122"/>
          <a:ea typeface="微软雅黑" pitchFamily="34" charset="-122"/>
          <a:cs typeface="Arial" charset="0"/>
        </a:defRPr>
      </a:lvl8pPr>
      <a:lvl9pPr marL="1828800" algn="l" defTabSz="912813" rtl="0" fontAlgn="base">
        <a:lnSpc>
          <a:spcPct val="90000"/>
        </a:lnSpc>
        <a:spcBef>
          <a:spcPct val="0"/>
        </a:spcBef>
        <a:spcAft>
          <a:spcPct val="0"/>
        </a:spcAft>
        <a:defRPr sz="4800">
          <a:solidFill>
            <a:schemeClr val="tx1"/>
          </a:solidFill>
          <a:latin typeface="微软雅黑" pitchFamily="34" charset="-122"/>
          <a:ea typeface="微软雅黑" pitchFamily="34" charset="-122"/>
          <a:cs typeface="Arial" charset="0"/>
        </a:defRPr>
      </a:lvl9pPr>
    </p:titleStyle>
    <p:bodyStyle>
      <a:lvl1pPr marL="396875" indent="-396875" algn="l" defTabSz="912813" rtl="0" eaLnBrk="0" fontAlgn="base" hangingPunct="0">
        <a:lnSpc>
          <a:spcPct val="90000"/>
        </a:lnSpc>
        <a:spcBef>
          <a:spcPct val="20000"/>
        </a:spcBef>
        <a:spcAft>
          <a:spcPct val="0"/>
        </a:spcAft>
        <a:buClr>
          <a:schemeClr val="bg2"/>
        </a:buClr>
        <a:buSzPct val="85000"/>
        <a:buFont typeface="Wingdings" pitchFamily="2" charset="2"/>
        <a:buChar char="p"/>
        <a:defRPr sz="3200" kern="1200">
          <a:solidFill>
            <a:schemeClr val="tx2"/>
          </a:solidFill>
          <a:latin typeface="微软雅黑" pitchFamily="34" charset="-122"/>
          <a:ea typeface="微软雅黑" pitchFamily="34" charset="-122"/>
          <a:cs typeface="+mn-cs"/>
        </a:defRPr>
      </a:lvl1pPr>
      <a:lvl2pPr marL="914400" indent="-396875" algn="l" defTabSz="912813" rtl="0" eaLnBrk="0" fontAlgn="base" hangingPunct="0">
        <a:lnSpc>
          <a:spcPct val="90000"/>
        </a:lnSpc>
        <a:spcBef>
          <a:spcPct val="20000"/>
        </a:spcBef>
        <a:spcAft>
          <a:spcPct val="0"/>
        </a:spcAft>
        <a:buClr>
          <a:schemeClr val="bg2"/>
        </a:buClr>
        <a:buSzPct val="85000"/>
        <a:buFont typeface="Wingdings" pitchFamily="2" charset="2"/>
        <a:buChar char="p"/>
        <a:defRPr sz="2800" kern="1200">
          <a:solidFill>
            <a:schemeClr val="tx2"/>
          </a:solidFill>
          <a:latin typeface="微软雅黑" pitchFamily="34" charset="-122"/>
          <a:ea typeface="微软雅黑" pitchFamily="34" charset="-122"/>
          <a:cs typeface="+mn-cs"/>
        </a:defRPr>
      </a:lvl2pPr>
      <a:lvl3pPr marL="1258888" indent="-344488" algn="l" defTabSz="912813" rtl="0" eaLnBrk="0" fontAlgn="base" hangingPunct="0">
        <a:lnSpc>
          <a:spcPct val="90000"/>
        </a:lnSpc>
        <a:spcBef>
          <a:spcPct val="20000"/>
        </a:spcBef>
        <a:spcAft>
          <a:spcPct val="0"/>
        </a:spcAft>
        <a:buClr>
          <a:schemeClr val="bg2"/>
        </a:buClr>
        <a:buSzPct val="85000"/>
        <a:buFont typeface="Wingdings" pitchFamily="2" charset="2"/>
        <a:buChar char="p"/>
        <a:defRPr sz="2400" kern="1200">
          <a:solidFill>
            <a:schemeClr val="tx2"/>
          </a:solidFill>
          <a:latin typeface="微软雅黑" pitchFamily="34" charset="-122"/>
          <a:ea typeface="微软雅黑" pitchFamily="34" charset="-122"/>
          <a:cs typeface="+mn-cs"/>
        </a:defRPr>
      </a:lvl3pPr>
      <a:lvl4pPr marL="1604963" indent="-346075" algn="l" defTabSz="912813" rtl="0" eaLnBrk="0" fontAlgn="base" hangingPunct="0">
        <a:lnSpc>
          <a:spcPct val="90000"/>
        </a:lnSpc>
        <a:spcBef>
          <a:spcPct val="20000"/>
        </a:spcBef>
        <a:spcAft>
          <a:spcPct val="0"/>
        </a:spcAft>
        <a:buClr>
          <a:schemeClr val="bg2"/>
        </a:buClr>
        <a:buSzPct val="85000"/>
        <a:buFont typeface="Wingdings" pitchFamily="2" charset="2"/>
        <a:buChar char="p"/>
        <a:defRPr sz="2400" kern="1200">
          <a:solidFill>
            <a:schemeClr val="tx2"/>
          </a:solidFill>
          <a:latin typeface="微软雅黑" pitchFamily="34" charset="-122"/>
          <a:ea typeface="微软雅黑" pitchFamily="34" charset="-122"/>
          <a:cs typeface="+mn-cs"/>
        </a:defRPr>
      </a:lvl4pPr>
      <a:lvl5pPr marL="1941513" indent="-336550" algn="l" defTabSz="912813" rtl="0" eaLnBrk="0" fontAlgn="base" hangingPunct="0">
        <a:lnSpc>
          <a:spcPct val="90000"/>
        </a:lnSpc>
        <a:spcBef>
          <a:spcPct val="20000"/>
        </a:spcBef>
        <a:spcAft>
          <a:spcPct val="0"/>
        </a:spcAft>
        <a:buClr>
          <a:schemeClr val="bg2"/>
        </a:buClr>
        <a:buSzPct val="85000"/>
        <a:buFont typeface="Wingdings" pitchFamily="2" charset="2"/>
        <a:buChar char="p"/>
        <a:defRPr sz="2400" kern="1200">
          <a:solidFill>
            <a:schemeClr val="tx2"/>
          </a:solidFill>
          <a:latin typeface="微软雅黑" pitchFamily="34" charset="-122"/>
          <a:ea typeface="微软雅黑" pitchFamily="34" charset="-122"/>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14.xml"/><Relationship Id="rId5" Type="http://schemas.openxmlformats.org/officeDocument/2006/relationships/hyperlink" Target="http://www.u-learning.cn/" TargetMode="External"/><Relationship Id="rId4" Type="http://schemas.openxmlformats.org/officeDocument/2006/relationships/hyperlink" Target="mailto:keqingchao@21cn.com" TargetMode="Externa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oleObject" Target="../embeddings/oleObject2.bin"/><Relationship Id="rId18" Type="http://schemas.openxmlformats.org/officeDocument/2006/relationships/image" Target="../media/image7.emf"/><Relationship Id="rId3" Type="http://schemas.openxmlformats.org/officeDocument/2006/relationships/slideLayout" Target="../slideLayouts/slideLayout2.xml"/><Relationship Id="rId7" Type="http://schemas.openxmlformats.org/officeDocument/2006/relationships/diagramColors" Target="../diagrams/colors1.xml"/><Relationship Id="rId12" Type="http://schemas.openxmlformats.org/officeDocument/2006/relationships/image" Target="../media/image4.emf"/><Relationship Id="rId17" Type="http://schemas.openxmlformats.org/officeDocument/2006/relationships/oleObject" Target="../embeddings/oleObject4.bin"/><Relationship Id="rId2" Type="http://schemas.openxmlformats.org/officeDocument/2006/relationships/tags" Target="../tags/tag5.xml"/><Relationship Id="rId16" Type="http://schemas.openxmlformats.org/officeDocument/2006/relationships/image" Target="../media/image6.emf"/><Relationship Id="rId20" Type="http://schemas.openxmlformats.org/officeDocument/2006/relationships/image" Target="../media/image8.emf"/><Relationship Id="rId1" Type="http://schemas.openxmlformats.org/officeDocument/2006/relationships/vmlDrawing" Target="../drawings/vmlDrawing1.vml"/><Relationship Id="rId6" Type="http://schemas.openxmlformats.org/officeDocument/2006/relationships/diagramQuickStyle" Target="../diagrams/quickStyle1.xml"/><Relationship Id="rId11" Type="http://schemas.openxmlformats.org/officeDocument/2006/relationships/oleObject" Target="../embeddings/oleObject1.bin"/><Relationship Id="rId5" Type="http://schemas.openxmlformats.org/officeDocument/2006/relationships/diagramLayout" Target="../diagrams/layout1.xml"/><Relationship Id="rId15" Type="http://schemas.openxmlformats.org/officeDocument/2006/relationships/oleObject" Target="../embeddings/oleObject3.bin"/><Relationship Id="rId10" Type="http://schemas.openxmlformats.org/officeDocument/2006/relationships/image" Target="../media/image9.png"/><Relationship Id="rId19" Type="http://schemas.openxmlformats.org/officeDocument/2006/relationships/package" Target="../embeddings/Microsoft_Word_Document.docx"/><Relationship Id="rId4" Type="http://schemas.openxmlformats.org/officeDocument/2006/relationships/diagramData" Target="../diagrams/data1.xml"/><Relationship Id="rId9" Type="http://schemas.openxmlformats.org/officeDocument/2006/relationships/hyperlink" Target="../&#22278;&#38181;&#32763;&#36716;&#35838;&#22530;&#36164;&#26009;&#21253;/&#22278;&#38181;&#30340;&#20307;&#31215;.mpg" TargetMode="External"/><Relationship Id="rId14" Type="http://schemas.openxmlformats.org/officeDocument/2006/relationships/image" Target="../media/image5.emf"/></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2"/>
          <p:cNvSpPr>
            <a:spLocks noGrp="1" noRot="1" noChangeArrowheads="1"/>
          </p:cNvSpPr>
          <p:nvPr>
            <p:ph type="subTitle" idx="1"/>
          </p:nvPr>
        </p:nvSpPr>
        <p:spPr>
          <a:xfrm>
            <a:off x="2268538" y="3571875"/>
            <a:ext cx="6089650" cy="1033463"/>
          </a:xfrm>
        </p:spPr>
        <p:txBody>
          <a:bodyPr/>
          <a:lstStyle/>
          <a:p>
            <a:pPr eaLnBrk="1" hangingPunct="1">
              <a:lnSpc>
                <a:spcPct val="80000"/>
              </a:lnSpc>
            </a:pPr>
            <a:r>
              <a:rPr lang="zh-CN" altLang="en-US" sz="2400" dirty="0">
                <a:solidFill>
                  <a:schemeClr val="tx1"/>
                </a:solidFill>
              </a:rPr>
              <a:t>柯清超</a:t>
            </a:r>
            <a:endParaRPr lang="en-US" altLang="zh-CN" sz="2400" dirty="0">
              <a:solidFill>
                <a:schemeClr val="tx1"/>
              </a:solidFill>
            </a:endParaRPr>
          </a:p>
          <a:p>
            <a:pPr eaLnBrk="1" hangingPunct="1">
              <a:lnSpc>
                <a:spcPct val="80000"/>
              </a:lnSpc>
            </a:pPr>
            <a:r>
              <a:rPr lang="en-US" altLang="zh-CN" sz="2400" dirty="0">
                <a:solidFill>
                  <a:schemeClr val="tx1"/>
                </a:solidFill>
              </a:rPr>
              <a:t>www.u-learning.cn</a:t>
            </a:r>
          </a:p>
          <a:p>
            <a:pPr eaLnBrk="1" hangingPunct="1">
              <a:lnSpc>
                <a:spcPct val="80000"/>
              </a:lnSpc>
            </a:pPr>
            <a:r>
              <a:rPr lang="en-US" altLang="zh-CN" sz="2400" dirty="0">
                <a:solidFill>
                  <a:schemeClr val="tx1"/>
                </a:solidFill>
              </a:rPr>
              <a:t>keqingchao@126.com</a:t>
            </a:r>
          </a:p>
        </p:txBody>
      </p:sp>
      <p:sp>
        <p:nvSpPr>
          <p:cNvPr id="2061" name="Rectangle 13"/>
          <p:cNvSpPr>
            <a:spLocks noGrp="1" noRot="1" noChangeArrowheads="1"/>
          </p:cNvSpPr>
          <p:nvPr>
            <p:ph type="ctrTitle"/>
          </p:nvPr>
        </p:nvSpPr>
        <p:spPr>
          <a:xfrm>
            <a:off x="1748967" y="836712"/>
            <a:ext cx="7128792" cy="2215991"/>
          </a:xfrm>
        </p:spPr>
        <p:txBody>
          <a:bodyPr/>
          <a:lstStyle/>
          <a:p>
            <a:pPr algn="ctr" defTabSz="914363" eaLnBrk="1" fontAlgn="auto" hangingPunct="1">
              <a:lnSpc>
                <a:spcPct val="150000"/>
              </a:lnSpc>
              <a:spcAft>
                <a:spcPts val="0"/>
              </a:spcAft>
              <a:defRPr/>
            </a:pPr>
            <a:r>
              <a:rPr lang="zh-CN" altLang="en-US" b="1" dirty="0">
                <a:solidFill>
                  <a:srgbClr val="FFFF00"/>
                </a:solidFill>
                <a:effectLst>
                  <a:outerShdw blurRad="38100" dist="38100" dir="2700000" algn="tl">
                    <a:srgbClr val="000000">
                      <a:alpha val="43137"/>
                    </a:srgbClr>
                  </a:outerShdw>
                </a:effectLst>
              </a:rPr>
              <a:t>翻转课堂</a:t>
            </a:r>
            <a:br>
              <a:rPr lang="en-US" altLang="zh-CN" b="1" dirty="0">
                <a:solidFill>
                  <a:srgbClr val="FFFF00"/>
                </a:solidFill>
                <a:effectLst>
                  <a:outerShdw blurRad="38100" dist="38100" dir="2700000" algn="tl">
                    <a:srgbClr val="000000">
                      <a:alpha val="43137"/>
                    </a:srgbClr>
                  </a:outerShdw>
                </a:effectLst>
              </a:rPr>
            </a:br>
            <a:r>
              <a:rPr lang="zh-CN" altLang="en-US" b="1" dirty="0">
                <a:solidFill>
                  <a:srgbClr val="FFFF00"/>
                </a:solidFill>
                <a:effectLst>
                  <a:outerShdw blurRad="38100" dist="38100" dir="2700000" algn="tl">
                    <a:srgbClr val="000000">
                      <a:alpha val="43137"/>
                    </a:srgbClr>
                  </a:outerShdw>
                </a:effectLst>
              </a:rPr>
              <a:t>项目设计与实施探讨</a:t>
            </a:r>
            <a:endParaRPr lang="zh-CN" altLang="en-US" sz="3200" b="1" dirty="0">
              <a:solidFill>
                <a:srgbClr val="FFFF00"/>
              </a:solidFill>
              <a:effectLst>
                <a:outerShdw blurRad="38100" dist="38100" dir="2700000" algn="tl">
                  <a:srgbClr val="C0C0C0"/>
                </a:outerShdw>
              </a:effectLst>
            </a:endParaRPr>
          </a:p>
        </p:txBody>
      </p:sp>
      <p:sp>
        <p:nvSpPr>
          <p:cNvPr id="3076" name="Text Box 14"/>
          <p:cNvSpPr txBox="1">
            <a:spLocks noChangeArrowheads="1"/>
          </p:cNvSpPr>
          <p:nvPr/>
        </p:nvSpPr>
        <p:spPr bwMode="auto">
          <a:xfrm>
            <a:off x="1619250" y="5388769"/>
            <a:ext cx="6624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ea typeface="宋体" pitchFamily="2" charset="-122"/>
              </a:defRPr>
            </a:lvl1pPr>
            <a:lvl2pPr marL="742950" indent="-285750" eaLnBrk="0" hangingPunct="0">
              <a:defRPr>
                <a:solidFill>
                  <a:schemeClr val="tx1"/>
                </a:solidFill>
                <a:latin typeface="Verdana" pitchFamily="34" charset="0"/>
                <a:ea typeface="宋体" pitchFamily="2" charset="-122"/>
              </a:defRPr>
            </a:lvl2pPr>
            <a:lvl3pPr marL="1143000" indent="-228600" eaLnBrk="0" hangingPunct="0">
              <a:defRPr>
                <a:solidFill>
                  <a:schemeClr val="tx1"/>
                </a:solidFill>
                <a:latin typeface="Verdana" pitchFamily="34" charset="0"/>
                <a:ea typeface="宋体" pitchFamily="2" charset="-122"/>
              </a:defRPr>
            </a:lvl3pPr>
            <a:lvl4pPr marL="1600200" indent="-228600" eaLnBrk="0" hangingPunct="0">
              <a:defRPr>
                <a:solidFill>
                  <a:schemeClr val="tx1"/>
                </a:solidFill>
                <a:latin typeface="Verdana" pitchFamily="34" charset="0"/>
                <a:ea typeface="宋体" pitchFamily="2" charset="-122"/>
              </a:defRPr>
            </a:lvl4pPr>
            <a:lvl5pPr marL="2057400" indent="-228600" eaLnBrk="0" hangingPunct="0">
              <a:defRPr>
                <a:solidFill>
                  <a:schemeClr val="tx1"/>
                </a:solidFill>
                <a:latin typeface="Verdana" pitchFamily="34" charset="0"/>
                <a:ea typeface="宋体" pitchFamily="2" charset="-122"/>
              </a:defRPr>
            </a:lvl5pPr>
            <a:lvl6pPr marL="2514600" indent="-228600" eaLnBrk="0" fontAlgn="base" hangingPunct="0">
              <a:spcBef>
                <a:spcPct val="0"/>
              </a:spcBef>
              <a:spcAft>
                <a:spcPct val="0"/>
              </a:spcAft>
              <a:defRPr>
                <a:solidFill>
                  <a:schemeClr val="tx1"/>
                </a:solidFill>
                <a:latin typeface="Verdana" pitchFamily="34" charset="0"/>
                <a:ea typeface="宋体" pitchFamily="2" charset="-122"/>
              </a:defRPr>
            </a:lvl6pPr>
            <a:lvl7pPr marL="2971800" indent="-228600" eaLnBrk="0" fontAlgn="base" hangingPunct="0">
              <a:spcBef>
                <a:spcPct val="0"/>
              </a:spcBef>
              <a:spcAft>
                <a:spcPct val="0"/>
              </a:spcAft>
              <a:defRPr>
                <a:solidFill>
                  <a:schemeClr val="tx1"/>
                </a:solidFill>
                <a:latin typeface="Verdana" pitchFamily="34" charset="0"/>
                <a:ea typeface="宋体" pitchFamily="2" charset="-122"/>
              </a:defRPr>
            </a:lvl7pPr>
            <a:lvl8pPr marL="3429000" indent="-228600" eaLnBrk="0" fontAlgn="base" hangingPunct="0">
              <a:spcBef>
                <a:spcPct val="0"/>
              </a:spcBef>
              <a:spcAft>
                <a:spcPct val="0"/>
              </a:spcAft>
              <a:defRPr>
                <a:solidFill>
                  <a:schemeClr val="tx1"/>
                </a:solidFill>
                <a:latin typeface="Verdana" pitchFamily="34" charset="0"/>
                <a:ea typeface="宋体" pitchFamily="2" charset="-122"/>
              </a:defRPr>
            </a:lvl8pPr>
            <a:lvl9pPr marL="3886200" indent="-228600" eaLnBrk="0" fontAlgn="base" hangingPunct="0">
              <a:spcBef>
                <a:spcPct val="0"/>
              </a:spcBef>
              <a:spcAft>
                <a:spcPct val="0"/>
              </a:spcAft>
              <a:defRPr>
                <a:solidFill>
                  <a:schemeClr val="tx1"/>
                </a:solidFill>
                <a:latin typeface="Verdana" pitchFamily="34" charset="0"/>
                <a:ea typeface="宋体" pitchFamily="2" charset="-122"/>
              </a:defRPr>
            </a:lvl9pPr>
          </a:lstStyle>
          <a:p>
            <a:pPr algn="ctr" eaLnBrk="1" hangingPunct="1">
              <a:spcBef>
                <a:spcPct val="50000"/>
              </a:spcBef>
            </a:pPr>
            <a:r>
              <a:rPr lang="zh-CN" altLang="en-US" sz="2400" b="1" dirty="0">
                <a:latin typeface="微软雅黑" pitchFamily="34" charset="-122"/>
                <a:ea typeface="微软雅黑" pitchFamily="34" charset="-122"/>
              </a:rPr>
              <a:t>华南师范大学教育技术研究所</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188" y="357188"/>
            <a:ext cx="8382000" cy="609398"/>
          </a:xfrm>
        </p:spPr>
        <p:txBody>
          <a:bodyPr/>
          <a:lstStyle/>
          <a:p>
            <a:pPr algn="ctr"/>
            <a:r>
              <a:rPr lang="zh-CN" altLang="en-US" sz="4400" b="1" dirty="0"/>
              <a:t>分析报告内容</a:t>
            </a:r>
          </a:p>
        </p:txBody>
      </p:sp>
      <p:sp>
        <p:nvSpPr>
          <p:cNvPr id="3" name="内容占位符 2"/>
          <p:cNvSpPr>
            <a:spLocks noGrp="1"/>
          </p:cNvSpPr>
          <p:nvPr>
            <p:ph idx="1"/>
          </p:nvPr>
        </p:nvSpPr>
        <p:spPr>
          <a:xfrm>
            <a:off x="381000" y="1412875"/>
            <a:ext cx="8382000" cy="4844403"/>
          </a:xfrm>
        </p:spPr>
        <p:txBody>
          <a:bodyPr/>
          <a:lstStyle/>
          <a:p>
            <a:r>
              <a:rPr lang="zh-CN" altLang="en-US" dirty="0"/>
              <a:t>案例的优点与不足</a:t>
            </a:r>
            <a:endParaRPr lang="en-US" altLang="zh-CN" dirty="0"/>
          </a:p>
          <a:p>
            <a:pPr lvl="1"/>
            <a:r>
              <a:rPr lang="zh-CN" altLang="en-US" dirty="0"/>
              <a:t>教学设计与效果</a:t>
            </a:r>
            <a:endParaRPr lang="en-US" altLang="zh-CN" dirty="0"/>
          </a:p>
          <a:p>
            <a:r>
              <a:rPr lang="zh-CN" altLang="en-US" dirty="0"/>
              <a:t>教学的改进方案</a:t>
            </a:r>
            <a:endParaRPr lang="en-US" altLang="zh-CN" dirty="0"/>
          </a:p>
          <a:p>
            <a:pPr lvl="1"/>
            <a:r>
              <a:rPr lang="zh-CN" altLang="en-US" dirty="0"/>
              <a:t>微课资源</a:t>
            </a:r>
            <a:endParaRPr lang="en-US" altLang="zh-CN" dirty="0"/>
          </a:p>
          <a:p>
            <a:pPr lvl="1"/>
            <a:r>
              <a:rPr lang="zh-CN" altLang="en-US" dirty="0"/>
              <a:t>学习单</a:t>
            </a:r>
            <a:endParaRPr lang="en-US" altLang="zh-CN" dirty="0"/>
          </a:p>
          <a:p>
            <a:pPr lvl="1"/>
            <a:r>
              <a:rPr lang="zh-CN" altLang="en-US" dirty="0"/>
              <a:t>教学过程</a:t>
            </a:r>
            <a:endParaRPr lang="en-US" altLang="zh-CN" dirty="0"/>
          </a:p>
          <a:p>
            <a:r>
              <a:rPr lang="zh-CN" altLang="en-US" dirty="0"/>
              <a:t>案例作品制作的改进方案</a:t>
            </a:r>
            <a:endParaRPr lang="en-US" altLang="zh-CN" dirty="0"/>
          </a:p>
          <a:p>
            <a:pPr lvl="1"/>
            <a:r>
              <a:rPr lang="zh-CN" altLang="en-US" dirty="0"/>
              <a:t>内容完整性</a:t>
            </a:r>
            <a:endParaRPr lang="en-US" altLang="zh-CN" dirty="0"/>
          </a:p>
          <a:p>
            <a:pPr lvl="1"/>
            <a:r>
              <a:rPr lang="zh-CN" altLang="en-US" dirty="0"/>
              <a:t>视频质量</a:t>
            </a:r>
            <a:endParaRPr lang="en-US" altLang="zh-CN" dirty="0"/>
          </a:p>
          <a:p>
            <a:pPr lvl="1"/>
            <a:r>
              <a:rPr lang="en-US" altLang="zh-CN" dirty="0"/>
              <a:t>PPT</a:t>
            </a:r>
            <a:r>
              <a:rPr lang="zh-CN" altLang="en-US" dirty="0"/>
              <a:t>制作</a:t>
            </a:r>
            <a:endParaRPr lang="en-US" altLang="zh-CN" dirty="0"/>
          </a:p>
        </p:txBody>
      </p:sp>
    </p:spTree>
    <p:custDataLst>
      <p:tags r:id="rId1"/>
    </p:custDataLst>
    <p:extLst>
      <p:ext uri="{BB962C8B-B14F-4D97-AF65-F5344CB8AC3E}">
        <p14:creationId xmlns:p14="http://schemas.microsoft.com/office/powerpoint/2010/main" val="299520808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188" y="357188"/>
            <a:ext cx="8382000" cy="609398"/>
          </a:xfrm>
        </p:spPr>
        <p:txBody>
          <a:bodyPr/>
          <a:lstStyle/>
          <a:p>
            <a:pPr algn="ctr"/>
            <a:r>
              <a:rPr lang="zh-CN" altLang="en-US" sz="4400" b="1" dirty="0"/>
              <a:t>活动二：案例剖析</a:t>
            </a:r>
          </a:p>
        </p:txBody>
      </p:sp>
      <p:sp>
        <p:nvSpPr>
          <p:cNvPr id="3" name="内容占位符 2"/>
          <p:cNvSpPr>
            <a:spLocks noGrp="1"/>
          </p:cNvSpPr>
          <p:nvPr>
            <p:ph idx="1"/>
          </p:nvPr>
        </p:nvSpPr>
        <p:spPr>
          <a:xfrm>
            <a:off x="1547664" y="1916832"/>
            <a:ext cx="6696744" cy="2736304"/>
          </a:xfrm>
        </p:spPr>
        <p:txBody>
          <a:bodyPr/>
          <a:lstStyle/>
          <a:p>
            <a:pPr marL="0" indent="0">
              <a:lnSpc>
                <a:spcPct val="200000"/>
              </a:lnSpc>
              <a:buNone/>
            </a:pPr>
            <a:r>
              <a:rPr lang="zh-CN" altLang="en-US" sz="4400" dirty="0"/>
              <a:t>中山市教研室李宇韬结合自身的实践案例分享</a:t>
            </a:r>
          </a:p>
        </p:txBody>
      </p:sp>
    </p:spTree>
    <p:custDataLst>
      <p:tags r:id="rId1"/>
    </p:custDataLst>
    <p:extLst>
      <p:ext uri="{BB962C8B-B14F-4D97-AF65-F5344CB8AC3E}">
        <p14:creationId xmlns:p14="http://schemas.microsoft.com/office/powerpoint/2010/main" val="413843579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188" y="357188"/>
            <a:ext cx="8382000" cy="609398"/>
          </a:xfrm>
        </p:spPr>
        <p:txBody>
          <a:bodyPr/>
          <a:lstStyle/>
          <a:p>
            <a:pPr algn="ctr"/>
            <a:r>
              <a:rPr lang="zh-CN" altLang="en-US" sz="4400" b="1" dirty="0"/>
              <a:t>活动三：选题与设计活动</a:t>
            </a:r>
          </a:p>
        </p:txBody>
      </p:sp>
      <p:sp>
        <p:nvSpPr>
          <p:cNvPr id="4" name="内容占位符 2"/>
          <p:cNvSpPr>
            <a:spLocks noGrp="1"/>
          </p:cNvSpPr>
          <p:nvPr>
            <p:ph idx="1"/>
          </p:nvPr>
        </p:nvSpPr>
        <p:spPr>
          <a:xfrm>
            <a:off x="899592" y="1772816"/>
            <a:ext cx="7719392" cy="3053144"/>
          </a:xfrm>
        </p:spPr>
        <p:txBody>
          <a:bodyPr/>
          <a:lstStyle/>
          <a:p>
            <a:pPr>
              <a:lnSpc>
                <a:spcPct val="200000"/>
              </a:lnSpc>
            </a:pPr>
            <a:r>
              <a:rPr lang="zh-CN" altLang="en-US" dirty="0"/>
              <a:t>以个人为单位，选择下一轮翻转课堂的内容，开展教学设计与学习单设计；</a:t>
            </a:r>
            <a:endParaRPr lang="en-US" altLang="zh-CN" dirty="0"/>
          </a:p>
          <a:p>
            <a:pPr>
              <a:lnSpc>
                <a:spcPct val="200000"/>
              </a:lnSpc>
            </a:pPr>
            <a:r>
              <a:rPr lang="zh-CN" altLang="en-US" dirty="0"/>
              <a:t>完成设计作品后，汇报与交流。</a:t>
            </a:r>
          </a:p>
        </p:txBody>
      </p:sp>
    </p:spTree>
    <p:custDataLst>
      <p:tags r:id="rId1"/>
    </p:custDataLst>
    <p:extLst>
      <p:ext uri="{BB962C8B-B14F-4D97-AF65-F5344CB8AC3E}">
        <p14:creationId xmlns:p14="http://schemas.microsoft.com/office/powerpoint/2010/main" val="241607015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38846" y="3068960"/>
            <a:ext cx="5133354" cy="1938992"/>
          </a:xfrm>
          <a:prstGeom prst="rect">
            <a:avLst/>
          </a:prstGeom>
          <a:noFill/>
        </p:spPr>
        <p:txBody>
          <a:bodyPr wrap="square">
            <a:spAutoFit/>
          </a:bodyPr>
          <a:lstStyle/>
          <a:p>
            <a:pPr algn="ctr">
              <a:defRPr/>
            </a:pPr>
            <a:r>
              <a:rPr lang="zh-CN" altLang="en-US" sz="8000" b="1" dirty="0">
                <a:solidFill>
                  <a:srgbClr val="FF0000"/>
                </a:solidFill>
                <a:effectLst>
                  <a:outerShdw blurRad="38100" dist="38100" dir="2700000" algn="tl">
                    <a:srgbClr val="000000">
                      <a:alpha val="43137"/>
                    </a:srgbClr>
                  </a:outerShdw>
                </a:effectLst>
                <a:latin typeface="+mn-ea"/>
                <a:ea typeface="+mn-ea"/>
              </a:rPr>
              <a:t>谢 谢！</a:t>
            </a:r>
            <a:endParaRPr lang="en-US" altLang="zh-CN" sz="8000" b="1" dirty="0">
              <a:solidFill>
                <a:srgbClr val="FF0000"/>
              </a:solidFill>
              <a:effectLst>
                <a:outerShdw blurRad="38100" dist="38100" dir="2700000" algn="tl">
                  <a:srgbClr val="000000">
                    <a:alpha val="43137"/>
                  </a:srgbClr>
                </a:outerShdw>
              </a:effectLst>
              <a:latin typeface="+mn-ea"/>
              <a:ea typeface="+mn-ea"/>
            </a:endParaRPr>
          </a:p>
          <a:p>
            <a:pPr algn="ctr">
              <a:defRPr/>
            </a:pPr>
            <a:br>
              <a:rPr lang="en-US" altLang="zh-CN" sz="2000" u="sng" dirty="0">
                <a:solidFill>
                  <a:srgbClr val="FF0000"/>
                </a:solidFill>
              </a:rPr>
            </a:br>
            <a:r>
              <a:rPr lang="en-US" altLang="zh-CN" sz="2000" u="sng" dirty="0">
                <a:solidFill>
                  <a:srgbClr val="FF0000"/>
                </a:solidFill>
                <a:hlinkClick r:id="rId4"/>
              </a:rPr>
              <a:t>keqingchao@126.com</a:t>
            </a:r>
            <a:r>
              <a:rPr lang="en-US" altLang="zh-CN" sz="2000" u="sng" dirty="0">
                <a:solidFill>
                  <a:srgbClr val="FF0000"/>
                </a:solidFill>
              </a:rPr>
              <a:t> </a:t>
            </a:r>
            <a:endParaRPr lang="zh-CN" altLang="en-US" sz="2000" b="1" u="sng" dirty="0">
              <a:solidFill>
                <a:srgbClr val="FF0000"/>
              </a:solidFill>
              <a:effectLst>
                <a:outerShdw blurRad="38100" dist="38100" dir="2700000" algn="tl">
                  <a:srgbClr val="000000">
                    <a:alpha val="43137"/>
                  </a:srgbClr>
                </a:outerShdw>
              </a:effectLst>
              <a:latin typeface="+mn-ea"/>
              <a:ea typeface="+mn-ea"/>
            </a:endParaRPr>
          </a:p>
        </p:txBody>
      </p:sp>
      <p:sp>
        <p:nvSpPr>
          <p:cNvPr id="4" name="矩形 3"/>
          <p:cNvSpPr/>
          <p:nvPr/>
        </p:nvSpPr>
        <p:spPr>
          <a:xfrm>
            <a:off x="3995936" y="260648"/>
            <a:ext cx="5160387" cy="646331"/>
          </a:xfrm>
          <a:prstGeom prst="rect">
            <a:avLst/>
          </a:prstGeom>
        </p:spPr>
        <p:txBody>
          <a:bodyPr wrap="none">
            <a:spAutoFit/>
          </a:bodyPr>
          <a:lstStyle/>
          <a:p>
            <a:r>
              <a:rPr lang="en-US" altLang="zh-CN" sz="3600" b="1" dirty="0">
                <a:solidFill>
                  <a:srgbClr val="FF0000"/>
                </a:solidFill>
                <a:hlinkClick r:id="rId5"/>
              </a:rPr>
              <a:t>www.u-learning.cn</a:t>
            </a:r>
            <a:endParaRPr lang="zh-CN" altLang="en-US" sz="3600" b="1" dirty="0"/>
          </a:p>
        </p:txBody>
      </p:sp>
    </p:spTree>
    <p:custDataLst>
      <p:tags r:id="rId1"/>
    </p:custDataLst>
    <p:extLst>
      <p:ext uri="{BB962C8B-B14F-4D97-AF65-F5344CB8AC3E}">
        <p14:creationId xmlns:p14="http://schemas.microsoft.com/office/powerpoint/2010/main" val="11197510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188" y="476672"/>
            <a:ext cx="8382000" cy="665162"/>
          </a:xfrm>
        </p:spPr>
        <p:txBody>
          <a:bodyPr/>
          <a:lstStyle/>
          <a:p>
            <a:pPr algn="ctr"/>
            <a:r>
              <a:rPr lang="zh-CN" altLang="en-US" b="1" dirty="0"/>
              <a:t>项目背景</a:t>
            </a:r>
          </a:p>
        </p:txBody>
      </p:sp>
      <p:sp>
        <p:nvSpPr>
          <p:cNvPr id="3" name="内容占位符 2"/>
          <p:cNvSpPr>
            <a:spLocks noGrp="1"/>
          </p:cNvSpPr>
          <p:nvPr>
            <p:ph idx="1"/>
          </p:nvPr>
        </p:nvSpPr>
        <p:spPr>
          <a:xfrm>
            <a:off x="521986" y="1556792"/>
            <a:ext cx="8052404" cy="3939540"/>
          </a:xfrm>
        </p:spPr>
        <p:txBody>
          <a:bodyPr/>
          <a:lstStyle/>
          <a:p>
            <a:pPr>
              <a:lnSpc>
                <a:spcPct val="130000"/>
              </a:lnSpc>
            </a:pPr>
            <a:r>
              <a:rPr lang="zh-CN" altLang="en-US" dirty="0"/>
              <a:t>互联创未来是一项应用技术推动教育教学改革与创新的教育信息化国际合作项目；</a:t>
            </a:r>
            <a:endParaRPr lang="en-US" altLang="zh-CN" dirty="0"/>
          </a:p>
          <a:p>
            <a:pPr>
              <a:lnSpc>
                <a:spcPct val="130000"/>
              </a:lnSpc>
            </a:pPr>
            <a:r>
              <a:rPr lang="zh-CN" altLang="en-US" dirty="0"/>
              <a:t>项目吸收了国际化教学理念，经过了多年的实践，探索</a:t>
            </a:r>
            <a:r>
              <a:rPr lang="zh-CN" altLang="zh-CN" dirty="0"/>
              <a:t>以学生为中心的</a:t>
            </a:r>
            <a:r>
              <a:rPr lang="zh-CN" altLang="en-US" dirty="0"/>
              <a:t>教学，包括</a:t>
            </a:r>
            <a:r>
              <a:rPr lang="zh-CN" altLang="en-US" b="1" dirty="0">
                <a:solidFill>
                  <a:srgbClr val="FF0000"/>
                </a:solidFill>
              </a:rPr>
              <a:t>翻转课堂</a:t>
            </a:r>
            <a:r>
              <a:rPr lang="zh-CN" altLang="zh-CN" dirty="0"/>
              <a:t>教学</a:t>
            </a:r>
            <a:r>
              <a:rPr lang="zh-CN" altLang="en-US" dirty="0"/>
              <a:t>、跨学科</a:t>
            </a:r>
            <a:r>
              <a:rPr lang="zh-CN" altLang="en-US" b="1" dirty="0">
                <a:solidFill>
                  <a:srgbClr val="FF0000"/>
                </a:solidFill>
              </a:rPr>
              <a:t>项目学习</a:t>
            </a:r>
            <a:r>
              <a:rPr lang="zh-CN" altLang="en-US" dirty="0"/>
              <a:t>等教学模式。</a:t>
            </a:r>
            <a:endParaRPr lang="en-US" altLang="zh-CN" dirty="0"/>
          </a:p>
        </p:txBody>
      </p:sp>
    </p:spTree>
    <p:custDataLst>
      <p:tags r:id="rId1"/>
    </p:custDataLst>
    <p:extLst>
      <p:ext uri="{BB962C8B-B14F-4D97-AF65-F5344CB8AC3E}">
        <p14:creationId xmlns:p14="http://schemas.microsoft.com/office/powerpoint/2010/main" val="99299501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188" y="357188"/>
            <a:ext cx="8382000" cy="609398"/>
          </a:xfrm>
        </p:spPr>
        <p:txBody>
          <a:bodyPr/>
          <a:lstStyle/>
          <a:p>
            <a:pPr algn="ctr"/>
            <a:r>
              <a:rPr lang="zh-CN" altLang="en-US" sz="4400" b="1" dirty="0"/>
              <a:t>项目学校第一轮作品评审</a:t>
            </a:r>
          </a:p>
        </p:txBody>
      </p:sp>
      <p:sp>
        <p:nvSpPr>
          <p:cNvPr id="3" name="内容占位符 2"/>
          <p:cNvSpPr>
            <a:spLocks noGrp="1"/>
          </p:cNvSpPr>
          <p:nvPr>
            <p:ph idx="1"/>
          </p:nvPr>
        </p:nvSpPr>
        <p:spPr>
          <a:xfrm>
            <a:off x="357188" y="1844824"/>
            <a:ext cx="8382000" cy="2314480"/>
          </a:xfrm>
        </p:spPr>
        <p:txBody>
          <a:bodyPr/>
          <a:lstStyle/>
          <a:p>
            <a:pPr>
              <a:lnSpc>
                <a:spcPct val="150000"/>
              </a:lnSpc>
            </a:pPr>
            <a:r>
              <a:rPr lang="zh-CN" altLang="zh-CN" dirty="0"/>
              <a:t>评选出翻转课堂作品一等奖</a:t>
            </a:r>
            <a:r>
              <a:rPr lang="en-US" altLang="zh-CN" dirty="0"/>
              <a:t>3</a:t>
            </a:r>
            <a:r>
              <a:rPr lang="zh-CN" altLang="zh-CN" dirty="0"/>
              <a:t>个，二等奖</a:t>
            </a:r>
            <a:r>
              <a:rPr lang="en-US" altLang="zh-CN" dirty="0"/>
              <a:t>20</a:t>
            </a:r>
            <a:r>
              <a:rPr lang="zh-CN" altLang="zh-CN" dirty="0"/>
              <a:t>个，三等奖</a:t>
            </a:r>
            <a:r>
              <a:rPr lang="en-US" altLang="zh-CN" dirty="0"/>
              <a:t>22</a:t>
            </a:r>
            <a:r>
              <a:rPr lang="zh-CN" altLang="zh-CN" dirty="0"/>
              <a:t>个</a:t>
            </a:r>
            <a:r>
              <a:rPr lang="zh-CN" altLang="en-US" dirty="0"/>
              <a:t>；</a:t>
            </a:r>
            <a:endParaRPr lang="en-US" altLang="zh-CN" dirty="0"/>
          </a:p>
          <a:p>
            <a:pPr>
              <a:lnSpc>
                <a:spcPct val="150000"/>
              </a:lnSpc>
            </a:pPr>
            <a:r>
              <a:rPr lang="zh-CN" altLang="en-US" dirty="0"/>
              <a:t>学科：以小学数学为主</a:t>
            </a:r>
          </a:p>
        </p:txBody>
      </p:sp>
    </p:spTree>
    <p:custDataLst>
      <p:tags r:id="rId1"/>
    </p:custDataLst>
    <p:extLst>
      <p:ext uri="{BB962C8B-B14F-4D97-AF65-F5344CB8AC3E}">
        <p14:creationId xmlns:p14="http://schemas.microsoft.com/office/powerpoint/2010/main" val="221426812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188" y="357188"/>
            <a:ext cx="8382000" cy="609398"/>
          </a:xfrm>
        </p:spPr>
        <p:txBody>
          <a:bodyPr/>
          <a:lstStyle/>
          <a:p>
            <a:pPr algn="ctr"/>
            <a:r>
              <a:rPr lang="zh-CN" altLang="en-US" sz="4400" b="1" dirty="0"/>
              <a:t>案例：圆锥的体积</a:t>
            </a:r>
          </a:p>
        </p:txBody>
      </p:sp>
      <p:graphicFrame>
        <p:nvGraphicFramePr>
          <p:cNvPr id="5" name="图示 4"/>
          <p:cNvGraphicFramePr/>
          <p:nvPr>
            <p:extLst>
              <p:ext uri="{D42A27DB-BD31-4B8C-83A1-F6EECF244321}">
                <p14:modId xmlns:p14="http://schemas.microsoft.com/office/powerpoint/2010/main" val="3569164972"/>
              </p:ext>
            </p:extLst>
          </p:nvPr>
        </p:nvGraphicFramePr>
        <p:xfrm>
          <a:off x="494987" y="1340768"/>
          <a:ext cx="7920880" cy="22480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3">
            <a:hlinkClick r:id="rId9" action="ppaction://hlinkfil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32451" y="3330894"/>
            <a:ext cx="1129995" cy="1150245"/>
          </a:xfrm>
          <a:prstGeom prst="rect">
            <a:avLst/>
          </a:prstGeom>
          <a:noFill/>
          <a:ln w="9525">
            <a:solidFill>
              <a:schemeClr val="accent6">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 name="文本框 6"/>
          <p:cNvSpPr txBox="1"/>
          <p:nvPr/>
        </p:nvSpPr>
        <p:spPr>
          <a:xfrm>
            <a:off x="5732518" y="4540048"/>
            <a:ext cx="1569660" cy="369332"/>
          </a:xfrm>
          <a:prstGeom prst="rect">
            <a:avLst/>
          </a:prstGeom>
          <a:noFill/>
        </p:spPr>
        <p:txBody>
          <a:bodyPr wrap="none" rtlCol="0">
            <a:spAutoFit/>
          </a:bodyPr>
          <a:lstStyle/>
          <a:p>
            <a:r>
              <a:rPr lang="zh-CN" altLang="en-US" dirty="0"/>
              <a:t>课堂视频实录</a:t>
            </a:r>
          </a:p>
        </p:txBody>
      </p:sp>
      <p:graphicFrame>
        <p:nvGraphicFramePr>
          <p:cNvPr id="8" name="对象 7">
            <a:hlinkClick r:id="" action="ppaction://ole?verb=0"/>
          </p:cNvPr>
          <p:cNvGraphicFramePr>
            <a:graphicFrameLocks noChangeAspect="1"/>
          </p:cNvGraphicFramePr>
          <p:nvPr>
            <p:extLst>
              <p:ext uri="{D42A27DB-BD31-4B8C-83A1-F6EECF244321}">
                <p14:modId xmlns:p14="http://schemas.microsoft.com/office/powerpoint/2010/main" val="2007846246"/>
              </p:ext>
            </p:extLst>
          </p:nvPr>
        </p:nvGraphicFramePr>
        <p:xfrm>
          <a:off x="2069139" y="4653791"/>
          <a:ext cx="1618615" cy="1668145"/>
        </p:xfrm>
        <a:graphic>
          <a:graphicData uri="http://schemas.openxmlformats.org/presentationml/2006/ole">
            <mc:AlternateContent xmlns:mc="http://schemas.openxmlformats.org/markup-compatibility/2006">
              <mc:Choice xmlns:v="urn:schemas-microsoft-com:vml" Requires="v">
                <p:oleObj spid="_x0000_s1051" showAsIcon="1" r:id="rId11" imgW="923925" imgH="838200" progId="Package">
                  <p:embed/>
                </p:oleObj>
              </mc:Choice>
              <mc:Fallback>
                <p:oleObj showAsIcon="1" r:id="rId11" imgW="923925" imgH="838200" progId="Package">
                  <p:embed/>
                  <p:pic>
                    <p:nvPicPr>
                      <p:cNvPr id="18" name="对象 17">
                        <a:hlinkClick r:id="" action="ppaction://ole?verb=0"/>
                      </p:cNvPr>
                      <p:cNvPicPr/>
                      <p:nvPr/>
                    </p:nvPicPr>
                    <p:blipFill>
                      <a:blip r:embed="rId12"/>
                      <a:stretch>
                        <a:fillRect/>
                      </a:stretch>
                    </p:blipFill>
                    <p:spPr>
                      <a:xfrm>
                        <a:off x="2069139" y="4653791"/>
                        <a:ext cx="1618615" cy="1668145"/>
                      </a:xfrm>
                      <a:prstGeom prst="rect">
                        <a:avLst/>
                      </a:prstGeom>
                    </p:spPr>
                  </p:pic>
                </p:oleObj>
              </mc:Fallback>
            </mc:AlternateContent>
          </a:graphicData>
        </a:graphic>
      </p:graphicFrame>
      <p:graphicFrame>
        <p:nvGraphicFramePr>
          <p:cNvPr id="9" name="对象 8">
            <a:hlinkClick r:id="" action="ppaction://ole?verb=0"/>
          </p:cNvPr>
          <p:cNvGraphicFramePr>
            <a:graphicFrameLocks noChangeAspect="1"/>
          </p:cNvGraphicFramePr>
          <p:nvPr>
            <p:extLst>
              <p:ext uri="{D42A27DB-BD31-4B8C-83A1-F6EECF244321}">
                <p14:modId xmlns:p14="http://schemas.microsoft.com/office/powerpoint/2010/main" val="2020242731"/>
              </p:ext>
            </p:extLst>
          </p:nvPr>
        </p:nvGraphicFramePr>
        <p:xfrm>
          <a:off x="2129569" y="3317006"/>
          <a:ext cx="1558185" cy="1601903"/>
        </p:xfrm>
        <a:graphic>
          <a:graphicData uri="http://schemas.openxmlformats.org/presentationml/2006/ole">
            <mc:AlternateContent xmlns:mc="http://schemas.openxmlformats.org/markup-compatibility/2006">
              <mc:Choice xmlns:v="urn:schemas-microsoft-com:vml" Requires="v">
                <p:oleObj spid="_x0000_s1052" showAsIcon="1" r:id="rId13" imgW="923925" imgH="838200" progId="Package">
                  <p:embed/>
                </p:oleObj>
              </mc:Choice>
              <mc:Fallback>
                <p:oleObj showAsIcon="1" r:id="rId13" imgW="923925" imgH="838200" progId="Package">
                  <p:embed/>
                  <p:pic>
                    <p:nvPicPr>
                      <p:cNvPr id="7" name="对象 6">
                        <a:hlinkClick r:id="" action="ppaction://ole?verb=0"/>
                      </p:cNvPr>
                      <p:cNvPicPr/>
                      <p:nvPr/>
                    </p:nvPicPr>
                    <p:blipFill>
                      <a:blip r:embed="rId14"/>
                      <a:stretch>
                        <a:fillRect/>
                      </a:stretch>
                    </p:blipFill>
                    <p:spPr>
                      <a:xfrm>
                        <a:off x="2129569" y="3317006"/>
                        <a:ext cx="1558185" cy="1601903"/>
                      </a:xfrm>
                      <a:prstGeom prst="rect">
                        <a:avLst/>
                      </a:prstGeom>
                    </p:spPr>
                  </p:pic>
                </p:oleObj>
              </mc:Fallback>
            </mc:AlternateContent>
          </a:graphicData>
        </a:graphic>
      </p:graphicFrame>
      <p:graphicFrame>
        <p:nvGraphicFramePr>
          <p:cNvPr id="10" name="对象 9">
            <a:hlinkClick r:id="" action="ppaction://ole?verb=0"/>
          </p:cNvPr>
          <p:cNvGraphicFramePr>
            <a:graphicFrameLocks noChangeAspect="1"/>
          </p:cNvGraphicFramePr>
          <p:nvPr>
            <p:extLst>
              <p:ext uri="{D42A27DB-BD31-4B8C-83A1-F6EECF244321}">
                <p14:modId xmlns:p14="http://schemas.microsoft.com/office/powerpoint/2010/main" val="2555917086"/>
              </p:ext>
            </p:extLst>
          </p:nvPr>
        </p:nvGraphicFramePr>
        <p:xfrm>
          <a:off x="337918" y="3330894"/>
          <a:ext cx="1927225" cy="1748790"/>
        </p:xfrm>
        <a:graphic>
          <a:graphicData uri="http://schemas.openxmlformats.org/presentationml/2006/ole">
            <mc:AlternateContent xmlns:mc="http://schemas.openxmlformats.org/markup-compatibility/2006">
              <mc:Choice xmlns:v="urn:schemas-microsoft-com:vml" Requires="v">
                <p:oleObj spid="_x0000_s1053" showAsIcon="1" r:id="rId15" imgW="923925" imgH="838200" progId="Word.Document.8">
                  <p:embed/>
                </p:oleObj>
              </mc:Choice>
              <mc:Fallback>
                <p:oleObj showAsIcon="1" r:id="rId15" imgW="923925" imgH="838200" progId="Word.Document.8">
                  <p:embed/>
                  <p:pic>
                    <p:nvPicPr>
                      <p:cNvPr id="5" name="对象 4">
                        <a:hlinkClick r:id="" action="ppaction://ole?verb=0"/>
                      </p:cNvPr>
                      <p:cNvPicPr/>
                      <p:nvPr/>
                    </p:nvPicPr>
                    <p:blipFill>
                      <a:blip r:embed="rId16"/>
                      <a:stretch>
                        <a:fillRect/>
                      </a:stretch>
                    </p:blipFill>
                    <p:spPr>
                      <a:xfrm>
                        <a:off x="337918" y="3330894"/>
                        <a:ext cx="1927225" cy="1748790"/>
                      </a:xfrm>
                      <a:prstGeom prst="rect">
                        <a:avLst/>
                      </a:prstGeom>
                    </p:spPr>
                  </p:pic>
                </p:oleObj>
              </mc:Fallback>
            </mc:AlternateContent>
          </a:graphicData>
        </a:graphic>
      </p:graphicFrame>
      <p:graphicFrame>
        <p:nvGraphicFramePr>
          <p:cNvPr id="11" name="对象 10">
            <a:hlinkClick r:id="" action="ppaction://ole?verb=0"/>
          </p:cNvPr>
          <p:cNvGraphicFramePr>
            <a:graphicFrameLocks noChangeAspect="1"/>
          </p:cNvGraphicFramePr>
          <p:nvPr>
            <p:extLst>
              <p:ext uri="{D42A27DB-BD31-4B8C-83A1-F6EECF244321}">
                <p14:modId xmlns:p14="http://schemas.microsoft.com/office/powerpoint/2010/main" val="1209935594"/>
              </p:ext>
            </p:extLst>
          </p:nvPr>
        </p:nvGraphicFramePr>
        <p:xfrm>
          <a:off x="323601" y="4615692"/>
          <a:ext cx="1922145" cy="1744345"/>
        </p:xfrm>
        <a:graphic>
          <a:graphicData uri="http://schemas.openxmlformats.org/presentationml/2006/ole">
            <mc:AlternateContent xmlns:mc="http://schemas.openxmlformats.org/markup-compatibility/2006">
              <mc:Choice xmlns:v="urn:schemas-microsoft-com:vml" Requires="v">
                <p:oleObj spid="_x0000_s1054" name="Document" showAsIcon="1" r:id="rId17" imgW="923925" imgH="838200" progId="Word.Document.12">
                  <p:embed/>
                </p:oleObj>
              </mc:Choice>
              <mc:Fallback>
                <p:oleObj name="Document" showAsIcon="1" r:id="rId17" imgW="923925" imgH="838200" progId="Word.Document.12">
                  <p:embed/>
                  <p:pic>
                    <p:nvPicPr>
                      <p:cNvPr id="9" name="对象 8">
                        <a:hlinkClick r:id="" action="ppaction://ole?verb=0"/>
                      </p:cNvPr>
                      <p:cNvPicPr/>
                      <p:nvPr/>
                    </p:nvPicPr>
                    <p:blipFill>
                      <a:blip r:embed="rId18"/>
                      <a:stretch>
                        <a:fillRect/>
                      </a:stretch>
                    </p:blipFill>
                    <p:spPr>
                      <a:xfrm>
                        <a:off x="323601" y="4615692"/>
                        <a:ext cx="1922145" cy="1744345"/>
                      </a:xfrm>
                      <a:prstGeom prst="rect">
                        <a:avLst/>
                      </a:prstGeom>
                    </p:spPr>
                  </p:pic>
                </p:oleObj>
              </mc:Fallback>
            </mc:AlternateContent>
          </a:graphicData>
        </a:graphic>
      </p:graphicFrame>
      <p:graphicFrame>
        <p:nvGraphicFramePr>
          <p:cNvPr id="12" name="对象 11">
            <a:hlinkClick r:id="" action="ppaction://ole?verb=0"/>
          </p:cNvPr>
          <p:cNvGraphicFramePr>
            <a:graphicFrameLocks noChangeAspect="1"/>
          </p:cNvGraphicFramePr>
          <p:nvPr>
            <p:extLst>
              <p:ext uri="{D42A27DB-BD31-4B8C-83A1-F6EECF244321}">
                <p14:modId xmlns:p14="http://schemas.microsoft.com/office/powerpoint/2010/main" val="3020172913"/>
              </p:ext>
            </p:extLst>
          </p:nvPr>
        </p:nvGraphicFramePr>
        <p:xfrm>
          <a:off x="5914596" y="3299048"/>
          <a:ext cx="1849120" cy="1678305"/>
        </p:xfrm>
        <a:graphic>
          <a:graphicData uri="http://schemas.openxmlformats.org/presentationml/2006/ole">
            <mc:AlternateContent xmlns:mc="http://schemas.openxmlformats.org/markup-compatibility/2006">
              <mc:Choice xmlns:v="urn:schemas-microsoft-com:vml" Requires="v">
                <p:oleObj spid="_x0000_s1055" showAsIcon="1" r:id="rId19" imgW="923925" imgH="838200" progId="Word.Document.12">
                  <p:embed/>
                </p:oleObj>
              </mc:Choice>
              <mc:Fallback>
                <p:oleObj showAsIcon="1" r:id="rId19" imgW="923925" imgH="838200" progId="Word.Document.12">
                  <p:embed/>
                  <p:pic>
                    <p:nvPicPr>
                      <p:cNvPr id="8" name="对象 7">
                        <a:hlinkClick r:id="" action="ppaction://ole?verb=0"/>
                      </p:cNvPr>
                      <p:cNvPicPr/>
                      <p:nvPr/>
                    </p:nvPicPr>
                    <p:blipFill>
                      <a:blip r:embed="rId20"/>
                      <a:stretch>
                        <a:fillRect/>
                      </a:stretch>
                    </p:blipFill>
                    <p:spPr>
                      <a:xfrm>
                        <a:off x="5914596" y="3299048"/>
                        <a:ext cx="1849120" cy="1678305"/>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8213442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188" y="357188"/>
            <a:ext cx="8382000" cy="609398"/>
          </a:xfrm>
        </p:spPr>
        <p:txBody>
          <a:bodyPr/>
          <a:lstStyle/>
          <a:p>
            <a:pPr algn="ctr"/>
            <a:r>
              <a:rPr lang="zh-CN" altLang="en-US" sz="4400" b="1" dirty="0"/>
              <a:t>翻转课堂实施的重点问题</a:t>
            </a:r>
          </a:p>
        </p:txBody>
      </p:sp>
      <p:sp>
        <p:nvSpPr>
          <p:cNvPr id="3" name="内容占位符 2"/>
          <p:cNvSpPr>
            <a:spLocks noGrp="1"/>
          </p:cNvSpPr>
          <p:nvPr>
            <p:ph idx="1"/>
          </p:nvPr>
        </p:nvSpPr>
        <p:spPr>
          <a:xfrm>
            <a:off x="357188" y="1700808"/>
            <a:ext cx="8532046" cy="4087273"/>
          </a:xfrm>
        </p:spPr>
        <p:txBody>
          <a:bodyPr/>
          <a:lstStyle/>
          <a:p>
            <a:pPr>
              <a:lnSpc>
                <a:spcPct val="150000"/>
              </a:lnSpc>
            </a:pPr>
            <a:r>
              <a:rPr lang="zh-CN" altLang="en-US" dirty="0"/>
              <a:t>课前：教学设计（两次教学目标）</a:t>
            </a:r>
            <a:endParaRPr lang="en-US" altLang="zh-CN" dirty="0"/>
          </a:p>
          <a:p>
            <a:pPr>
              <a:lnSpc>
                <a:spcPct val="150000"/>
              </a:lnSpc>
            </a:pPr>
            <a:r>
              <a:rPr lang="zh-CN" altLang="en-US" dirty="0"/>
              <a:t>课前：教学资源（微课、学习单）的制作</a:t>
            </a:r>
            <a:endParaRPr lang="en-US" altLang="zh-CN" dirty="0"/>
          </a:p>
          <a:p>
            <a:pPr>
              <a:lnSpc>
                <a:spcPct val="150000"/>
              </a:lnSpc>
            </a:pPr>
            <a:r>
              <a:rPr lang="zh-CN" altLang="en-US" dirty="0"/>
              <a:t>课前：学生学情分析</a:t>
            </a:r>
            <a:endParaRPr lang="en-US" altLang="zh-CN" dirty="0"/>
          </a:p>
          <a:p>
            <a:pPr>
              <a:lnSpc>
                <a:spcPct val="150000"/>
              </a:lnSpc>
            </a:pPr>
            <a:r>
              <a:rPr lang="zh-CN" altLang="en-US" dirty="0"/>
              <a:t>课中：活动设计与实施</a:t>
            </a:r>
            <a:endParaRPr lang="en-US" altLang="zh-CN" dirty="0"/>
          </a:p>
          <a:p>
            <a:pPr>
              <a:lnSpc>
                <a:spcPct val="150000"/>
              </a:lnSpc>
            </a:pPr>
            <a:r>
              <a:rPr lang="zh-CN" altLang="en-US" dirty="0"/>
              <a:t>课后：分层指导、教学反思</a:t>
            </a:r>
          </a:p>
        </p:txBody>
      </p:sp>
    </p:spTree>
    <p:custDataLst>
      <p:tags r:id="rId1"/>
    </p:custDataLst>
    <p:extLst>
      <p:ext uri="{BB962C8B-B14F-4D97-AF65-F5344CB8AC3E}">
        <p14:creationId xmlns:p14="http://schemas.microsoft.com/office/powerpoint/2010/main" val="194636120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189" y="357192"/>
            <a:ext cx="8382000" cy="609398"/>
          </a:xfrm>
        </p:spPr>
        <p:txBody>
          <a:bodyPr/>
          <a:lstStyle/>
          <a:p>
            <a:pPr algn="ctr"/>
            <a:r>
              <a:rPr lang="zh-CN" altLang="en-US" sz="4400" b="1" dirty="0"/>
              <a:t>翻转课堂的两次知识内化</a:t>
            </a:r>
          </a:p>
        </p:txBody>
      </p:sp>
      <p:graphicFrame>
        <p:nvGraphicFramePr>
          <p:cNvPr id="4" name="图示 3"/>
          <p:cNvGraphicFramePr/>
          <p:nvPr>
            <p:extLst/>
          </p:nvPr>
        </p:nvGraphicFramePr>
        <p:xfrm>
          <a:off x="566281" y="1412776"/>
          <a:ext cx="8064896" cy="18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图示 4"/>
          <p:cNvGraphicFramePr/>
          <p:nvPr>
            <p:extLst/>
          </p:nvPr>
        </p:nvGraphicFramePr>
        <p:xfrm>
          <a:off x="458269" y="3429000"/>
          <a:ext cx="8280920" cy="19442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ustDataLst>
      <p:tags r:id="rId1"/>
    </p:custDataLst>
    <p:extLst>
      <p:ext uri="{BB962C8B-B14F-4D97-AF65-F5344CB8AC3E}">
        <p14:creationId xmlns:p14="http://schemas.microsoft.com/office/powerpoint/2010/main" val="327706723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188" y="357188"/>
            <a:ext cx="8382000" cy="609398"/>
          </a:xfrm>
        </p:spPr>
        <p:txBody>
          <a:bodyPr/>
          <a:lstStyle/>
          <a:p>
            <a:pPr algn="ctr"/>
            <a:r>
              <a:rPr lang="zh-CN" altLang="en-US" sz="4400" b="1" dirty="0"/>
              <a:t>培训目标与任务</a:t>
            </a:r>
          </a:p>
        </p:txBody>
      </p:sp>
      <p:sp>
        <p:nvSpPr>
          <p:cNvPr id="3" name="内容占位符 2"/>
          <p:cNvSpPr>
            <a:spLocks noGrp="1"/>
          </p:cNvSpPr>
          <p:nvPr>
            <p:ph idx="1"/>
          </p:nvPr>
        </p:nvSpPr>
        <p:spPr>
          <a:xfrm>
            <a:off x="357188" y="1628800"/>
            <a:ext cx="8532046" cy="4425827"/>
          </a:xfrm>
        </p:spPr>
        <p:txBody>
          <a:bodyPr/>
          <a:lstStyle/>
          <a:p>
            <a:pPr>
              <a:lnSpc>
                <a:spcPct val="150000"/>
              </a:lnSpc>
            </a:pPr>
            <a:r>
              <a:rPr lang="zh-CN" altLang="en-US" dirty="0"/>
              <a:t>培训目标：通过案例分析研讨进一步理解翻转课堂的理念、操作过程；</a:t>
            </a:r>
            <a:endParaRPr lang="en-US" altLang="zh-CN" dirty="0"/>
          </a:p>
          <a:p>
            <a:pPr>
              <a:lnSpc>
                <a:spcPct val="150000"/>
              </a:lnSpc>
            </a:pPr>
            <a:r>
              <a:rPr lang="zh-CN" altLang="en-US" dirty="0"/>
              <a:t>任务：</a:t>
            </a:r>
            <a:endParaRPr lang="en-US" altLang="zh-CN" dirty="0"/>
          </a:p>
          <a:p>
            <a:pPr lvl="1">
              <a:lnSpc>
                <a:spcPct val="150000"/>
              </a:lnSpc>
            </a:pPr>
            <a:r>
              <a:rPr lang="zh-CN" altLang="en-US" dirty="0"/>
              <a:t>每位教师完成下一轮翻转课堂案例的选题；</a:t>
            </a:r>
            <a:endParaRPr lang="en-US" altLang="zh-CN" dirty="0"/>
          </a:p>
          <a:p>
            <a:pPr lvl="1">
              <a:lnSpc>
                <a:spcPct val="150000"/>
              </a:lnSpc>
            </a:pPr>
            <a:r>
              <a:rPr lang="zh-CN" altLang="en-US" dirty="0"/>
              <a:t>每位教师完成下一轮翻转课堂的学习单、教学设计方案；</a:t>
            </a:r>
          </a:p>
        </p:txBody>
      </p:sp>
    </p:spTree>
    <p:custDataLst>
      <p:tags r:id="rId1"/>
    </p:custDataLst>
    <p:extLst>
      <p:ext uri="{BB962C8B-B14F-4D97-AF65-F5344CB8AC3E}">
        <p14:creationId xmlns:p14="http://schemas.microsoft.com/office/powerpoint/2010/main" val="207183084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188" y="357188"/>
            <a:ext cx="8382000" cy="609398"/>
          </a:xfrm>
        </p:spPr>
        <p:txBody>
          <a:bodyPr/>
          <a:lstStyle/>
          <a:p>
            <a:pPr algn="ctr"/>
            <a:r>
              <a:rPr lang="zh-CN" altLang="en-US" sz="4400" b="1" dirty="0"/>
              <a:t>活动一：理解翻转课堂</a:t>
            </a:r>
          </a:p>
        </p:txBody>
      </p:sp>
      <p:sp>
        <p:nvSpPr>
          <p:cNvPr id="3" name="内容占位符 2"/>
          <p:cNvSpPr>
            <a:spLocks noGrp="1"/>
          </p:cNvSpPr>
          <p:nvPr>
            <p:ph idx="1"/>
          </p:nvPr>
        </p:nvSpPr>
        <p:spPr>
          <a:xfrm>
            <a:off x="611560" y="1556792"/>
            <a:ext cx="8382000" cy="3053144"/>
          </a:xfrm>
        </p:spPr>
        <p:txBody>
          <a:bodyPr/>
          <a:lstStyle/>
          <a:p>
            <a:pPr>
              <a:lnSpc>
                <a:spcPct val="200000"/>
              </a:lnSpc>
            </a:pPr>
            <a:r>
              <a:rPr lang="zh-CN" altLang="en-US" dirty="0"/>
              <a:t>以小组为单位，选择第一轮翻转课堂的一个案例，进行观摩分析；</a:t>
            </a:r>
            <a:endParaRPr lang="en-US" altLang="zh-CN" dirty="0"/>
          </a:p>
          <a:p>
            <a:pPr>
              <a:lnSpc>
                <a:spcPct val="200000"/>
              </a:lnSpc>
            </a:pPr>
            <a:r>
              <a:rPr lang="zh-CN" altLang="en-US" dirty="0"/>
              <a:t>完成案例分析报告</a:t>
            </a:r>
            <a:r>
              <a:rPr lang="en-US" altLang="zh-CN" dirty="0"/>
              <a:t>PPT</a:t>
            </a:r>
            <a:r>
              <a:rPr lang="zh-CN" altLang="en-US" dirty="0"/>
              <a:t>，分组汇报。</a:t>
            </a:r>
          </a:p>
        </p:txBody>
      </p:sp>
    </p:spTree>
    <p:custDataLst>
      <p:tags r:id="rId1"/>
    </p:custDataLst>
    <p:extLst>
      <p:ext uri="{BB962C8B-B14F-4D97-AF65-F5344CB8AC3E}">
        <p14:creationId xmlns:p14="http://schemas.microsoft.com/office/powerpoint/2010/main" val="67575709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043608" y="692696"/>
            <a:ext cx="7272808" cy="5165125"/>
          </a:xfrm>
          <a:prstGeom prst="rect">
            <a:avLst/>
          </a:prstGeom>
        </p:spPr>
      </p:pic>
    </p:spTree>
    <p:custDataLst>
      <p:tags r:id="rId1"/>
    </p:custDataLst>
    <p:extLst>
      <p:ext uri="{BB962C8B-B14F-4D97-AF65-F5344CB8AC3E}">
        <p14:creationId xmlns:p14="http://schemas.microsoft.com/office/powerpoint/2010/main" val="314350919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_ENCODE_TYPE" val="0"/>
  <p:tag name="ART_ENCODE_INDEX" val="1"/>
  <p:tag name="LMS_PUBLISH" val="No"/>
  <p:tag name="ARTICULATE_TEMPLATE" val="Corporate Communications"/>
  <p:tag name="PRESENTER_PREVIEW_MODE" val="0"/>
  <p:tag name="ARTICULATE_PRESENTER_VERSION" val="6"/>
  <p:tag name="ISPRING_RESOURCE_PATHS_HASH_PRESENTER" val="ea305adcf073b6308565fb2fd452f05ce3b528"/>
  <p:tag name="ISPRING_RESOURCE_PATHS_HASH_2" val="a91d63f51ef31210bae83e14a1fc5217072b372"/>
  <p:tag name="ARTICULATE_SLIDE_COUNT" val="1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ELAPSEDTIME" val="7.4"/>
  <p:tag name="AUDIO_ID" val="1027"/>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4-01744_K-12_template">
  <a:themeElements>
    <a:clrScheme name="4-01744_light_scheme01">
      <a:dk1>
        <a:srgbClr val="000000"/>
      </a:dk1>
      <a:lt1>
        <a:srgbClr val="FFFFFF"/>
      </a:lt1>
      <a:dk2>
        <a:srgbClr val="329640"/>
      </a:dk2>
      <a:lt2>
        <a:srgbClr val="565656"/>
      </a:lt2>
      <a:accent1>
        <a:srgbClr val="808080"/>
      </a:accent1>
      <a:accent2>
        <a:srgbClr val="FF9929"/>
      </a:accent2>
      <a:accent3>
        <a:srgbClr val="FECB09"/>
      </a:accent3>
      <a:accent4>
        <a:srgbClr val="4295D1"/>
      </a:accent4>
      <a:accent5>
        <a:srgbClr val="007734"/>
      </a:accent5>
      <a:accent6>
        <a:srgbClr val="0A4981"/>
      </a:accent6>
      <a:hlink>
        <a:srgbClr val="4295D1"/>
      </a:hlink>
      <a:folHlink>
        <a:srgbClr val="0A4981"/>
      </a:folHlink>
    </a:clrScheme>
    <a:fontScheme name="Trebuchet - Trebuchet">
      <a:majorFont>
        <a:latin typeface="Trebuchet MS"/>
        <a:ea typeface=""/>
        <a:cs typeface=""/>
      </a:majorFont>
      <a:minorFont>
        <a:latin typeface="Trebuchet MS"/>
        <a:ea typeface=""/>
        <a:cs typeface=""/>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Trebuchet MS"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10434</TotalTime>
  <Words>413</Words>
  <Application>Microsoft Office PowerPoint</Application>
  <PresentationFormat>全屏显示(4:3)</PresentationFormat>
  <Paragraphs>63</Paragraphs>
  <Slides>13</Slides>
  <Notes>2</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4</vt:i4>
      </vt:variant>
      <vt:variant>
        <vt:lpstr>幻灯片标题</vt:lpstr>
      </vt:variant>
      <vt:variant>
        <vt:i4>13</vt:i4>
      </vt:variant>
    </vt:vector>
  </HeadingPairs>
  <TitlesOfParts>
    <vt:vector size="26" baseType="lpstr">
      <vt:lpstr>宋体</vt:lpstr>
      <vt:lpstr>微软雅黑</vt:lpstr>
      <vt:lpstr>Arial</vt:lpstr>
      <vt:lpstr>Calibri</vt:lpstr>
      <vt:lpstr>Tahoma</vt:lpstr>
      <vt:lpstr>Trebuchet MS</vt:lpstr>
      <vt:lpstr>Verdana</vt:lpstr>
      <vt:lpstr>Wingdings</vt:lpstr>
      <vt:lpstr>4-01744_K-12_template</vt:lpstr>
      <vt:lpstr>Package</vt:lpstr>
      <vt:lpstr>Microsoft Word 97 - 2003 Document</vt:lpstr>
      <vt:lpstr>Document</vt:lpstr>
      <vt:lpstr>Microsoft Word Document</vt:lpstr>
      <vt:lpstr>翻转课堂 项目设计与实施探讨</vt:lpstr>
      <vt:lpstr>项目背景</vt:lpstr>
      <vt:lpstr>项目学校第一轮作品评审</vt:lpstr>
      <vt:lpstr>案例：圆锥的体积</vt:lpstr>
      <vt:lpstr>翻转课堂实施的重点问题</vt:lpstr>
      <vt:lpstr>翻转课堂的两次知识内化</vt:lpstr>
      <vt:lpstr>培训目标与任务</vt:lpstr>
      <vt:lpstr>活动一：理解翻转课堂</vt:lpstr>
      <vt:lpstr>PowerPoint 演示文稿</vt:lpstr>
      <vt:lpstr>分析报告内容</vt:lpstr>
      <vt:lpstr>活动二：案例剖析</vt:lpstr>
      <vt:lpstr>活动三：选题与设计活动</vt:lpstr>
      <vt:lpstr>PowerPoint 演示文稿</vt:lpstr>
    </vt:vector>
  </TitlesOfParts>
  <Company>华南师范大学教育技术研究所</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柯清超</dc:creator>
  <cp:lastModifiedBy>KK</cp:lastModifiedBy>
  <cp:revision>1925</cp:revision>
  <cp:lastPrinted>1601-01-01T00:00:00Z</cp:lastPrinted>
  <dcterms:created xsi:type="dcterms:W3CDTF">2000-05-19T23:03:36Z</dcterms:created>
  <dcterms:modified xsi:type="dcterms:W3CDTF">2016-10-18T04:29:10Z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模块一 企业数字化学习基础</vt:lpwstr>
  </property>
  <property fmtid="{D5CDD505-2E9C-101B-9397-08002B2CF9AE}" pid="4" name="ArticulateGUID">
    <vt:lpwstr>5A2E2F94-2B9F-4D28-3F40-3F4A3F3F415A</vt:lpwstr>
  </property>
  <property fmtid="{D5CDD505-2E9C-101B-9397-08002B2CF9AE}" pid="5" name="ArticulateProjectFull">
    <vt:lpwstr>E:\培训讲座\2013-11-05微课培训（台州）\微课设计与创新应用.ppta</vt:lpwstr>
  </property>
</Properties>
</file>