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1" r:id="rId15"/>
    <p:sldId id="272" r:id="rId16"/>
    <p:sldId id="269" r:id="rId17"/>
    <p:sldId id="273" r:id="rId18"/>
    <p:sldId id="274" r:id="rId19"/>
    <p:sldId id="275" r:id="rId20"/>
    <p:sldId id="276" r:id="rId21"/>
    <p:sldId id="277" r:id="rId22"/>
    <p:sldId id="293" r:id="rId23"/>
    <p:sldId id="294" r:id="rId24"/>
    <p:sldId id="295" r:id="rId25"/>
    <p:sldId id="296" r:id="rId26"/>
    <p:sldId id="270" r:id="rId27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BCC"/>
    <a:srgbClr val="007C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94660"/>
  </p:normalViewPr>
  <p:slideViewPr>
    <p:cSldViewPr>
      <p:cViewPr varScale="1">
        <p:scale>
          <a:sx n="70" d="100"/>
          <a:sy n="70" d="100"/>
        </p:scale>
        <p:origin x="1392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___1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数量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2">
                      <a:shade val="51000"/>
                      <a:satMod val="130000"/>
                    </a:schemeClr>
                  </a:gs>
                  <a:gs pos="80000">
                    <a:schemeClr val="accent2">
                      <a:shade val="93000"/>
                      <a:satMod val="130000"/>
                    </a:schemeClr>
                  </a:gs>
                  <a:gs pos="100000">
                    <a:schemeClr val="accent2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1"/>
            <c:bubble3D val="0"/>
            <c:spPr>
              <a:gradFill rotWithShape="1">
                <a:gsLst>
                  <a:gs pos="0">
                    <a:schemeClr val="accent4">
                      <a:shade val="51000"/>
                      <a:satMod val="130000"/>
                    </a:schemeClr>
                  </a:gs>
                  <a:gs pos="80000">
                    <a:schemeClr val="accent4">
                      <a:shade val="93000"/>
                      <a:satMod val="130000"/>
                    </a:schemeClr>
                  </a:gs>
                  <a:gs pos="100000">
                    <a:schemeClr val="accent4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2"/>
            <c:bubble3D val="0"/>
            <c:spPr>
              <a:gradFill rotWithShape="1">
                <a:gsLst>
                  <a:gs pos="0">
                    <a:schemeClr val="accent6">
                      <a:shade val="51000"/>
                      <a:satMod val="130000"/>
                    </a:schemeClr>
                  </a:gs>
                  <a:gs pos="80000">
                    <a:schemeClr val="accent6">
                      <a:shade val="93000"/>
                      <a:satMod val="130000"/>
                    </a:schemeClr>
                  </a:gs>
                  <a:gs pos="100000">
                    <a:schemeClr val="accent6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3"/>
            <c:bubble3D val="0"/>
            <c:spPr>
              <a:gradFill rotWithShape="1">
                <a:gsLst>
                  <a:gs pos="0">
                    <a:schemeClr val="accent2">
                      <a:lumMod val="60000"/>
                      <a:shade val="51000"/>
                      <a:satMod val="130000"/>
                    </a:schemeClr>
                  </a:gs>
                  <a:gs pos="80000">
                    <a:schemeClr val="accent2">
                      <a:lumMod val="60000"/>
                      <a:shade val="93000"/>
                      <a:satMod val="130000"/>
                    </a:schemeClr>
                  </a:gs>
                  <a:gs pos="100000">
                    <a:schemeClr val="accent2">
                      <a:lumMod val="60000"/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4"/>
            <c:bubble3D val="0"/>
            <c:spPr>
              <a:gradFill rotWithShape="1">
                <a:gsLst>
                  <a:gs pos="0">
                    <a:schemeClr val="accent4">
                      <a:lumMod val="60000"/>
                      <a:shade val="51000"/>
                      <a:satMod val="130000"/>
                    </a:schemeClr>
                  </a:gs>
                  <a:gs pos="80000">
                    <a:schemeClr val="accent4">
                      <a:lumMod val="60000"/>
                      <a:shade val="93000"/>
                      <a:satMod val="130000"/>
                    </a:schemeClr>
                  </a:gs>
                  <a:gs pos="100000">
                    <a:schemeClr val="accent4">
                      <a:lumMod val="60000"/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pPr>
                <a:endParaRPr lang="zh-CN"/>
              </a:p>
            </c:txPr>
            <c:dLblPos val="outEnd"/>
            <c:showLegendKey val="0"/>
            <c:showVal val="1"/>
            <c:showCatName val="1"/>
            <c:showSerName val="0"/>
            <c:showPercent val="0"/>
            <c:showBubbleSize val="0"/>
            <c:showLeaderLines val="1"/>
            <c:leaderLines>
              <c:spPr>
                <a:ln w="9525">
                  <a:solidFill>
                    <a:schemeClr val="lt1">
                      <a:lumMod val="95000"/>
                      <a:alpha val="54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layout/>
              </c:ext>
            </c:extLst>
          </c:dLbls>
          <c:cat>
            <c:strRef>
              <c:f>Sheet1!$A$2:$A$6</c:f>
              <c:strCache>
                <c:ptCount val="5"/>
                <c:pt idx="0">
                  <c:v>摘录笔记</c:v>
                </c:pt>
                <c:pt idx="1">
                  <c:v>概念图</c:v>
                </c:pt>
                <c:pt idx="2">
                  <c:v>PPT</c:v>
                </c:pt>
                <c:pt idx="3">
                  <c:v>读后感</c:v>
                </c:pt>
                <c:pt idx="4">
                  <c:v>仿写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26</c:v>
                </c:pt>
                <c:pt idx="1">
                  <c:v>40</c:v>
                </c:pt>
                <c:pt idx="2">
                  <c:v>32</c:v>
                </c:pt>
                <c:pt idx="3">
                  <c:v>28</c:v>
                </c:pt>
                <c:pt idx="4">
                  <c:v>39</c:v>
                </c:pt>
              </c:numCache>
            </c:numRef>
          </c:val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zh-CN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7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1172C3C-BE61-4347-ACCC-942A017375B2}" type="doc">
      <dgm:prSet loTypeId="urn:microsoft.com/office/officeart/2008/layout/AlternatingHexagons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CN" altLang="en-US"/>
        </a:p>
      </dgm:t>
    </dgm:pt>
    <dgm:pt modelId="{F880E859-93EC-4B4C-9064-DD7B1E2C922B}">
      <dgm:prSet phldrT="[文本]" custT="1"/>
      <dgm:spPr/>
      <dgm:t>
        <a:bodyPr/>
        <a:lstStyle/>
        <a:p>
          <a:r>
            <a:rPr lang="zh-CN" altLang="en-US" sz="2000" b="1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多元智能理论</a:t>
          </a:r>
          <a:endParaRPr lang="zh-CN" altLang="en-US" sz="2000" b="1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6E2D7002-536A-4CBB-8591-B53E3CF3DA80}" type="parTrans" cxnId="{A0E561E3-83AB-4A00-B36A-209647226C67}">
      <dgm:prSet/>
      <dgm:spPr/>
      <dgm:t>
        <a:bodyPr/>
        <a:lstStyle/>
        <a:p>
          <a:endParaRPr lang="zh-CN" altLang="en-US" sz="2000" b="1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CFFF4190-6BDA-41DC-89AD-E0908929BD00}" type="sibTrans" cxnId="{A0E561E3-83AB-4A00-B36A-209647226C67}">
      <dgm:prSet custT="1"/>
      <dgm:spPr/>
      <dgm:t>
        <a:bodyPr/>
        <a:lstStyle/>
        <a:p>
          <a:r>
            <a:rPr lang="zh-CN" altLang="en-US" sz="2000" b="1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各种人才理论</a:t>
          </a:r>
          <a:endParaRPr lang="zh-CN" altLang="en-US" sz="2000" b="1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19416CDF-BA41-4897-85BB-C37DF13A9F6D}">
      <dgm:prSet phldrT="[文本]" phldr="1" custT="1"/>
      <dgm:spPr/>
      <dgm:t>
        <a:bodyPr/>
        <a:lstStyle/>
        <a:p>
          <a:endParaRPr lang="zh-CN" altLang="en-US" sz="2000" b="1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060CC654-128D-4C83-849E-B66A3FFE03E1}" type="parTrans" cxnId="{6C3E559D-B1E2-46D7-AC5D-2E43137C66C7}">
      <dgm:prSet/>
      <dgm:spPr/>
      <dgm:t>
        <a:bodyPr/>
        <a:lstStyle/>
        <a:p>
          <a:endParaRPr lang="zh-CN" altLang="en-US" sz="2000" b="1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80EC56C3-989A-4C93-8EFC-8BF32FAA1856}" type="sibTrans" cxnId="{6C3E559D-B1E2-46D7-AC5D-2E43137C66C7}">
      <dgm:prSet/>
      <dgm:spPr/>
      <dgm:t>
        <a:bodyPr/>
        <a:lstStyle/>
        <a:p>
          <a:endParaRPr lang="zh-CN" altLang="en-US" sz="2000" b="1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317AAB21-E3A0-4772-A59E-F18948D39520}">
      <dgm:prSet phldrT="[文本]" custT="1"/>
      <dgm:spPr/>
      <dgm:t>
        <a:bodyPr/>
        <a:lstStyle/>
        <a:p>
          <a:r>
            <a:rPr lang="zh-CN" altLang="en-US" sz="2000" b="1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教育目标分类理论</a:t>
          </a:r>
          <a:endParaRPr lang="zh-CN" altLang="en-US" sz="2000" b="1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2E8EDCA2-4709-49B7-80BC-5357CE5A368B}" type="parTrans" cxnId="{0BC3A284-9A1B-40FF-891E-06F11B963311}">
      <dgm:prSet/>
      <dgm:spPr/>
      <dgm:t>
        <a:bodyPr/>
        <a:lstStyle/>
        <a:p>
          <a:endParaRPr lang="zh-CN" altLang="en-US" sz="2000" b="1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3EEE18FA-FBC6-4AFB-A256-7C176356FA4B}" type="sibTrans" cxnId="{0BC3A284-9A1B-40FF-891E-06F11B963311}">
      <dgm:prSet custT="1"/>
      <dgm:spPr/>
      <dgm:t>
        <a:bodyPr/>
        <a:lstStyle/>
        <a:p>
          <a:r>
            <a:rPr lang="zh-CN" altLang="en-US" sz="2000" b="1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认知判断理论</a:t>
          </a:r>
          <a:endParaRPr lang="zh-CN" altLang="en-US" sz="2000" b="1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3C738E6E-16BB-464B-91D6-B96D93049418}">
      <dgm:prSet phldrT="[文本]" phldr="1" custT="1"/>
      <dgm:spPr/>
      <dgm:t>
        <a:bodyPr/>
        <a:lstStyle/>
        <a:p>
          <a:endParaRPr lang="zh-CN" altLang="en-US" sz="2000" b="1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F343DE59-0919-418D-979F-AAB65291FB53}" type="parTrans" cxnId="{214EC523-5B06-464F-8A87-182DB0D12C7B}">
      <dgm:prSet/>
      <dgm:spPr/>
      <dgm:t>
        <a:bodyPr/>
        <a:lstStyle/>
        <a:p>
          <a:endParaRPr lang="zh-CN" altLang="en-US" sz="2000" b="1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97D45753-F0AC-412C-8063-958F792C5DD5}" type="sibTrans" cxnId="{214EC523-5B06-464F-8A87-182DB0D12C7B}">
      <dgm:prSet/>
      <dgm:spPr/>
      <dgm:t>
        <a:bodyPr/>
        <a:lstStyle/>
        <a:p>
          <a:endParaRPr lang="zh-CN" altLang="en-US" sz="2000" b="1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E150ED04-680C-4A26-ACBE-CBED48618E01}">
      <dgm:prSet phldrT="[文本]" custT="1"/>
      <dgm:spPr/>
      <dgm:t>
        <a:bodyPr/>
        <a:lstStyle/>
        <a:p>
          <a:r>
            <a:rPr lang="zh-CN" altLang="en-US" sz="2000" b="1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脑科学理论</a:t>
          </a:r>
          <a:endParaRPr lang="zh-CN" altLang="en-US" sz="2000" b="1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95AF75FA-AD30-4DA8-AB9D-DD208734195E}" type="parTrans" cxnId="{00B21D74-1A6D-4AD1-B528-B9C6BF3E7C70}">
      <dgm:prSet/>
      <dgm:spPr/>
      <dgm:t>
        <a:bodyPr/>
        <a:lstStyle/>
        <a:p>
          <a:endParaRPr lang="zh-CN" altLang="en-US" sz="2000" b="1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6FBBA4FD-5CBB-405A-8DEC-429CB452DA73}" type="sibTrans" cxnId="{00B21D74-1A6D-4AD1-B528-B9C6BF3E7C70}">
      <dgm:prSet custT="1"/>
      <dgm:spPr/>
      <dgm:t>
        <a:bodyPr/>
        <a:lstStyle/>
        <a:p>
          <a:r>
            <a:rPr lang="zh-CN" altLang="en-US" sz="2000" b="1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非智力因素理论</a:t>
          </a:r>
          <a:endParaRPr lang="zh-CN" altLang="en-US" sz="2000" b="1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2A7B0D7E-EC1D-439A-A451-305086D6689A}" type="pres">
      <dgm:prSet presAssocID="{21172C3C-BE61-4347-ACCC-942A017375B2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CN" altLang="en-US"/>
        </a:p>
      </dgm:t>
    </dgm:pt>
    <dgm:pt modelId="{B3AAEAB2-5495-4B37-A575-E57DC844A133}" type="pres">
      <dgm:prSet presAssocID="{F880E859-93EC-4B4C-9064-DD7B1E2C922B}" presName="composite" presStyleCnt="0"/>
      <dgm:spPr/>
    </dgm:pt>
    <dgm:pt modelId="{2B108C55-D60D-45CD-9179-DC6D77728234}" type="pres">
      <dgm:prSet presAssocID="{F880E859-93EC-4B4C-9064-DD7B1E2C922B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0C272469-41A7-4611-821D-EC81C5656A2B}" type="pres">
      <dgm:prSet presAssocID="{F880E859-93EC-4B4C-9064-DD7B1E2C922B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D86A4A1B-ADAA-4CE1-B5B7-1E84A66C5924}" type="pres">
      <dgm:prSet presAssocID="{F880E859-93EC-4B4C-9064-DD7B1E2C922B}" presName="BalanceSpacing" presStyleCnt="0"/>
      <dgm:spPr/>
    </dgm:pt>
    <dgm:pt modelId="{CFC524AB-9316-4A68-B9A0-C561CB2B2115}" type="pres">
      <dgm:prSet presAssocID="{F880E859-93EC-4B4C-9064-DD7B1E2C922B}" presName="BalanceSpacing1" presStyleCnt="0"/>
      <dgm:spPr/>
    </dgm:pt>
    <dgm:pt modelId="{81608B5D-558F-47FD-8BB1-D592C49376A7}" type="pres">
      <dgm:prSet presAssocID="{CFFF4190-6BDA-41DC-89AD-E0908929BD00}" presName="Accent1Text" presStyleLbl="node1" presStyleIdx="1" presStyleCnt="6"/>
      <dgm:spPr/>
      <dgm:t>
        <a:bodyPr/>
        <a:lstStyle/>
        <a:p>
          <a:endParaRPr lang="zh-CN" altLang="en-US"/>
        </a:p>
      </dgm:t>
    </dgm:pt>
    <dgm:pt modelId="{D86CDD81-6171-4150-801B-E980449C12FA}" type="pres">
      <dgm:prSet presAssocID="{CFFF4190-6BDA-41DC-89AD-E0908929BD00}" presName="spaceBetweenRectangles" presStyleCnt="0"/>
      <dgm:spPr/>
    </dgm:pt>
    <dgm:pt modelId="{BC16826D-97BB-4B30-900C-F9BB6B29735F}" type="pres">
      <dgm:prSet presAssocID="{317AAB21-E3A0-4772-A59E-F18948D39520}" presName="composite" presStyleCnt="0"/>
      <dgm:spPr/>
    </dgm:pt>
    <dgm:pt modelId="{5AFD8851-698E-48DF-9E2F-0DB0E54EFAA9}" type="pres">
      <dgm:prSet presAssocID="{317AAB21-E3A0-4772-A59E-F18948D39520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C508561-E2BF-47D4-AAE4-1B5B8D23565A}" type="pres">
      <dgm:prSet presAssocID="{317AAB21-E3A0-4772-A59E-F18948D39520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440D517-7601-45AF-A236-F98DC4CDA894}" type="pres">
      <dgm:prSet presAssocID="{317AAB21-E3A0-4772-A59E-F18948D39520}" presName="BalanceSpacing" presStyleCnt="0"/>
      <dgm:spPr/>
    </dgm:pt>
    <dgm:pt modelId="{39D1F097-66A9-4000-A4E8-B3CE8E456B9C}" type="pres">
      <dgm:prSet presAssocID="{317AAB21-E3A0-4772-A59E-F18948D39520}" presName="BalanceSpacing1" presStyleCnt="0"/>
      <dgm:spPr/>
    </dgm:pt>
    <dgm:pt modelId="{48AA0E0F-7372-42B4-B9FF-A19FD44A3681}" type="pres">
      <dgm:prSet presAssocID="{3EEE18FA-FBC6-4AFB-A256-7C176356FA4B}" presName="Accent1Text" presStyleLbl="node1" presStyleIdx="3" presStyleCnt="6"/>
      <dgm:spPr/>
      <dgm:t>
        <a:bodyPr/>
        <a:lstStyle/>
        <a:p>
          <a:endParaRPr lang="zh-CN" altLang="en-US"/>
        </a:p>
      </dgm:t>
    </dgm:pt>
    <dgm:pt modelId="{A2ACA310-B88F-445E-B72A-7D093F2DD450}" type="pres">
      <dgm:prSet presAssocID="{3EEE18FA-FBC6-4AFB-A256-7C176356FA4B}" presName="spaceBetweenRectangles" presStyleCnt="0"/>
      <dgm:spPr/>
    </dgm:pt>
    <dgm:pt modelId="{4FFFB58D-2D05-4AA2-B5A7-889D36E00F18}" type="pres">
      <dgm:prSet presAssocID="{E150ED04-680C-4A26-ACBE-CBED48618E01}" presName="composite" presStyleCnt="0"/>
      <dgm:spPr/>
    </dgm:pt>
    <dgm:pt modelId="{1D9E3F67-62EB-4D9B-A0FA-48E70D47DAF4}" type="pres">
      <dgm:prSet presAssocID="{E150ED04-680C-4A26-ACBE-CBED48618E01}" presName="Parent1" presStyleLbl="node1" presStyleIdx="4" presStyleCnt="6" custLinFactX="8339" custLinFactY="-72448" custLinFactNeighborX="100000" custLinFactNeighborY="-10000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56B73953-34AD-4EB4-B404-D529F5296CDB}" type="pres">
      <dgm:prSet presAssocID="{E150ED04-680C-4A26-ACBE-CBED48618E01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DCD1674D-9FE5-4BD5-98D1-123317FB0D48}" type="pres">
      <dgm:prSet presAssocID="{E150ED04-680C-4A26-ACBE-CBED48618E01}" presName="BalanceSpacing" presStyleCnt="0"/>
      <dgm:spPr/>
    </dgm:pt>
    <dgm:pt modelId="{AC396BCE-CBE1-4478-BE75-FEB8E5C2C1AF}" type="pres">
      <dgm:prSet presAssocID="{E150ED04-680C-4A26-ACBE-CBED48618E01}" presName="BalanceSpacing1" presStyleCnt="0"/>
      <dgm:spPr/>
    </dgm:pt>
    <dgm:pt modelId="{54C175B2-F280-4CB0-AE31-BEADBD545F60}" type="pres">
      <dgm:prSet presAssocID="{6FBBA4FD-5CBB-405A-8DEC-429CB452DA73}" presName="Accent1Text" presStyleLbl="node1" presStyleIdx="5" presStyleCnt="6" custLinFactNeighborX="-55185" custLinFactNeighborY="-83467"/>
      <dgm:spPr/>
      <dgm:t>
        <a:bodyPr/>
        <a:lstStyle/>
        <a:p>
          <a:endParaRPr lang="zh-CN" altLang="en-US"/>
        </a:p>
      </dgm:t>
    </dgm:pt>
  </dgm:ptLst>
  <dgm:cxnLst>
    <dgm:cxn modelId="{4FC612B1-8DD8-454B-A07A-2511B126B6C2}" type="presOf" srcId="{F880E859-93EC-4B4C-9064-DD7B1E2C922B}" destId="{2B108C55-D60D-45CD-9179-DC6D77728234}" srcOrd="0" destOrd="0" presId="urn:microsoft.com/office/officeart/2008/layout/AlternatingHexagons"/>
    <dgm:cxn modelId="{0CC14B82-A0F1-4612-A579-EC00EE287F2B}" type="presOf" srcId="{E150ED04-680C-4A26-ACBE-CBED48618E01}" destId="{1D9E3F67-62EB-4D9B-A0FA-48E70D47DAF4}" srcOrd="0" destOrd="0" presId="urn:microsoft.com/office/officeart/2008/layout/AlternatingHexagons"/>
    <dgm:cxn modelId="{A0E561E3-83AB-4A00-B36A-209647226C67}" srcId="{21172C3C-BE61-4347-ACCC-942A017375B2}" destId="{F880E859-93EC-4B4C-9064-DD7B1E2C922B}" srcOrd="0" destOrd="0" parTransId="{6E2D7002-536A-4CBB-8591-B53E3CF3DA80}" sibTransId="{CFFF4190-6BDA-41DC-89AD-E0908929BD00}"/>
    <dgm:cxn modelId="{F966601B-0FA4-4D0F-8CDC-02BB980FFEFF}" type="presOf" srcId="{6FBBA4FD-5CBB-405A-8DEC-429CB452DA73}" destId="{54C175B2-F280-4CB0-AE31-BEADBD545F60}" srcOrd="0" destOrd="0" presId="urn:microsoft.com/office/officeart/2008/layout/AlternatingHexagons"/>
    <dgm:cxn modelId="{6C3E559D-B1E2-46D7-AC5D-2E43137C66C7}" srcId="{F880E859-93EC-4B4C-9064-DD7B1E2C922B}" destId="{19416CDF-BA41-4897-85BB-C37DF13A9F6D}" srcOrd="0" destOrd="0" parTransId="{060CC654-128D-4C83-849E-B66A3FFE03E1}" sibTransId="{80EC56C3-989A-4C93-8EFC-8BF32FAA1856}"/>
    <dgm:cxn modelId="{782C0B05-2EC5-44A7-8600-5493A1BA0C25}" type="presOf" srcId="{19416CDF-BA41-4897-85BB-C37DF13A9F6D}" destId="{0C272469-41A7-4611-821D-EC81C5656A2B}" srcOrd="0" destOrd="0" presId="urn:microsoft.com/office/officeart/2008/layout/AlternatingHexagons"/>
    <dgm:cxn modelId="{786D307E-3CF6-4137-9DAB-0670015174B4}" type="presOf" srcId="{3EEE18FA-FBC6-4AFB-A256-7C176356FA4B}" destId="{48AA0E0F-7372-42B4-B9FF-A19FD44A3681}" srcOrd="0" destOrd="0" presId="urn:microsoft.com/office/officeart/2008/layout/AlternatingHexagons"/>
    <dgm:cxn modelId="{0BC3A284-9A1B-40FF-891E-06F11B963311}" srcId="{21172C3C-BE61-4347-ACCC-942A017375B2}" destId="{317AAB21-E3A0-4772-A59E-F18948D39520}" srcOrd="1" destOrd="0" parTransId="{2E8EDCA2-4709-49B7-80BC-5357CE5A368B}" sibTransId="{3EEE18FA-FBC6-4AFB-A256-7C176356FA4B}"/>
    <dgm:cxn modelId="{0539DEF1-D334-4CB2-8628-E65F7D44C093}" type="presOf" srcId="{CFFF4190-6BDA-41DC-89AD-E0908929BD00}" destId="{81608B5D-558F-47FD-8BB1-D592C49376A7}" srcOrd="0" destOrd="0" presId="urn:microsoft.com/office/officeart/2008/layout/AlternatingHexagons"/>
    <dgm:cxn modelId="{69F370D1-4E41-4096-8E86-8DE4C7DEE499}" type="presOf" srcId="{317AAB21-E3A0-4772-A59E-F18948D39520}" destId="{5AFD8851-698E-48DF-9E2F-0DB0E54EFAA9}" srcOrd="0" destOrd="0" presId="urn:microsoft.com/office/officeart/2008/layout/AlternatingHexagons"/>
    <dgm:cxn modelId="{214EC523-5B06-464F-8A87-182DB0D12C7B}" srcId="{317AAB21-E3A0-4772-A59E-F18948D39520}" destId="{3C738E6E-16BB-464B-91D6-B96D93049418}" srcOrd="0" destOrd="0" parTransId="{F343DE59-0919-418D-979F-AAB65291FB53}" sibTransId="{97D45753-F0AC-412C-8063-958F792C5DD5}"/>
    <dgm:cxn modelId="{8EEDA019-5B67-4A42-A33E-413813643F67}" type="presOf" srcId="{21172C3C-BE61-4347-ACCC-942A017375B2}" destId="{2A7B0D7E-EC1D-439A-A451-305086D6689A}" srcOrd="0" destOrd="0" presId="urn:microsoft.com/office/officeart/2008/layout/AlternatingHexagons"/>
    <dgm:cxn modelId="{00B21D74-1A6D-4AD1-B528-B9C6BF3E7C70}" srcId="{21172C3C-BE61-4347-ACCC-942A017375B2}" destId="{E150ED04-680C-4A26-ACBE-CBED48618E01}" srcOrd="2" destOrd="0" parTransId="{95AF75FA-AD30-4DA8-AB9D-DD208734195E}" sibTransId="{6FBBA4FD-5CBB-405A-8DEC-429CB452DA73}"/>
    <dgm:cxn modelId="{1F93B30F-E9F8-4B5E-9F1E-4EC80D294872}" type="presOf" srcId="{3C738E6E-16BB-464B-91D6-B96D93049418}" destId="{EC508561-E2BF-47D4-AAE4-1B5B8D23565A}" srcOrd="0" destOrd="0" presId="urn:microsoft.com/office/officeart/2008/layout/AlternatingHexagons"/>
    <dgm:cxn modelId="{4671A996-B57A-4F21-A371-B9B0B6B6CF39}" type="presParOf" srcId="{2A7B0D7E-EC1D-439A-A451-305086D6689A}" destId="{B3AAEAB2-5495-4B37-A575-E57DC844A133}" srcOrd="0" destOrd="0" presId="urn:microsoft.com/office/officeart/2008/layout/AlternatingHexagons"/>
    <dgm:cxn modelId="{11E3F6C8-468C-4D57-9DD8-3F8483AED3B7}" type="presParOf" srcId="{B3AAEAB2-5495-4B37-A575-E57DC844A133}" destId="{2B108C55-D60D-45CD-9179-DC6D77728234}" srcOrd="0" destOrd="0" presId="urn:microsoft.com/office/officeart/2008/layout/AlternatingHexagons"/>
    <dgm:cxn modelId="{56A57C7D-5A4F-4903-93CA-B5FE52CECB7C}" type="presParOf" srcId="{B3AAEAB2-5495-4B37-A575-E57DC844A133}" destId="{0C272469-41A7-4611-821D-EC81C5656A2B}" srcOrd="1" destOrd="0" presId="urn:microsoft.com/office/officeart/2008/layout/AlternatingHexagons"/>
    <dgm:cxn modelId="{4A0F6D63-579B-4E11-ABDA-B1CA7694EEF1}" type="presParOf" srcId="{B3AAEAB2-5495-4B37-A575-E57DC844A133}" destId="{D86A4A1B-ADAA-4CE1-B5B7-1E84A66C5924}" srcOrd="2" destOrd="0" presId="urn:microsoft.com/office/officeart/2008/layout/AlternatingHexagons"/>
    <dgm:cxn modelId="{DA66FFC5-5E8A-4482-98EF-045AF863EBD0}" type="presParOf" srcId="{B3AAEAB2-5495-4B37-A575-E57DC844A133}" destId="{CFC524AB-9316-4A68-B9A0-C561CB2B2115}" srcOrd="3" destOrd="0" presId="urn:microsoft.com/office/officeart/2008/layout/AlternatingHexagons"/>
    <dgm:cxn modelId="{CAF7BF8B-CDF5-40B5-A0B0-2147BE98CD8A}" type="presParOf" srcId="{B3AAEAB2-5495-4B37-A575-E57DC844A133}" destId="{81608B5D-558F-47FD-8BB1-D592C49376A7}" srcOrd="4" destOrd="0" presId="urn:microsoft.com/office/officeart/2008/layout/AlternatingHexagons"/>
    <dgm:cxn modelId="{B2F34DAA-7BC6-4761-846B-DACE76546381}" type="presParOf" srcId="{2A7B0D7E-EC1D-439A-A451-305086D6689A}" destId="{D86CDD81-6171-4150-801B-E980449C12FA}" srcOrd="1" destOrd="0" presId="urn:microsoft.com/office/officeart/2008/layout/AlternatingHexagons"/>
    <dgm:cxn modelId="{EC3366EE-94DA-4F00-B95B-A2D16C8B3D58}" type="presParOf" srcId="{2A7B0D7E-EC1D-439A-A451-305086D6689A}" destId="{BC16826D-97BB-4B30-900C-F9BB6B29735F}" srcOrd="2" destOrd="0" presId="urn:microsoft.com/office/officeart/2008/layout/AlternatingHexagons"/>
    <dgm:cxn modelId="{155FACEF-DD44-44AB-9F90-E9E3537F1906}" type="presParOf" srcId="{BC16826D-97BB-4B30-900C-F9BB6B29735F}" destId="{5AFD8851-698E-48DF-9E2F-0DB0E54EFAA9}" srcOrd="0" destOrd="0" presId="urn:microsoft.com/office/officeart/2008/layout/AlternatingHexagons"/>
    <dgm:cxn modelId="{CC54FBBF-A699-400B-99BD-3F3FB321B179}" type="presParOf" srcId="{BC16826D-97BB-4B30-900C-F9BB6B29735F}" destId="{EC508561-E2BF-47D4-AAE4-1B5B8D23565A}" srcOrd="1" destOrd="0" presId="urn:microsoft.com/office/officeart/2008/layout/AlternatingHexagons"/>
    <dgm:cxn modelId="{4D4E8198-B4AC-4C2D-A89C-653698BCB03D}" type="presParOf" srcId="{BC16826D-97BB-4B30-900C-F9BB6B29735F}" destId="{1440D517-7601-45AF-A236-F98DC4CDA894}" srcOrd="2" destOrd="0" presId="urn:microsoft.com/office/officeart/2008/layout/AlternatingHexagons"/>
    <dgm:cxn modelId="{ADCA9F60-2472-4F26-9756-2814FACB012A}" type="presParOf" srcId="{BC16826D-97BB-4B30-900C-F9BB6B29735F}" destId="{39D1F097-66A9-4000-A4E8-B3CE8E456B9C}" srcOrd="3" destOrd="0" presId="urn:microsoft.com/office/officeart/2008/layout/AlternatingHexagons"/>
    <dgm:cxn modelId="{DCF99A71-F2C6-48ED-8DC7-7ECEA15A88B8}" type="presParOf" srcId="{BC16826D-97BB-4B30-900C-F9BB6B29735F}" destId="{48AA0E0F-7372-42B4-B9FF-A19FD44A3681}" srcOrd="4" destOrd="0" presId="urn:microsoft.com/office/officeart/2008/layout/AlternatingHexagons"/>
    <dgm:cxn modelId="{D0618DD9-CE9F-4C80-9D46-84A0764465E9}" type="presParOf" srcId="{2A7B0D7E-EC1D-439A-A451-305086D6689A}" destId="{A2ACA310-B88F-445E-B72A-7D093F2DD450}" srcOrd="3" destOrd="0" presId="urn:microsoft.com/office/officeart/2008/layout/AlternatingHexagons"/>
    <dgm:cxn modelId="{9C50BA04-4FE5-4A49-B457-A77DF313A017}" type="presParOf" srcId="{2A7B0D7E-EC1D-439A-A451-305086D6689A}" destId="{4FFFB58D-2D05-4AA2-B5A7-889D36E00F18}" srcOrd="4" destOrd="0" presId="urn:microsoft.com/office/officeart/2008/layout/AlternatingHexagons"/>
    <dgm:cxn modelId="{D493EB37-3FFE-412C-A093-79F8814D5E04}" type="presParOf" srcId="{4FFFB58D-2D05-4AA2-B5A7-889D36E00F18}" destId="{1D9E3F67-62EB-4D9B-A0FA-48E70D47DAF4}" srcOrd="0" destOrd="0" presId="urn:microsoft.com/office/officeart/2008/layout/AlternatingHexagons"/>
    <dgm:cxn modelId="{7F703E93-ACB4-4B98-B050-DE4662A2A97F}" type="presParOf" srcId="{4FFFB58D-2D05-4AA2-B5A7-889D36E00F18}" destId="{56B73953-34AD-4EB4-B404-D529F5296CDB}" srcOrd="1" destOrd="0" presId="urn:microsoft.com/office/officeart/2008/layout/AlternatingHexagons"/>
    <dgm:cxn modelId="{64B4BDF5-0C16-4EEC-B0DE-E7702597CB0C}" type="presParOf" srcId="{4FFFB58D-2D05-4AA2-B5A7-889D36E00F18}" destId="{DCD1674D-9FE5-4BD5-98D1-123317FB0D48}" srcOrd="2" destOrd="0" presId="urn:microsoft.com/office/officeart/2008/layout/AlternatingHexagons"/>
    <dgm:cxn modelId="{DFE2A6B2-7874-40FB-92B0-A4BB9B1760F3}" type="presParOf" srcId="{4FFFB58D-2D05-4AA2-B5A7-889D36E00F18}" destId="{AC396BCE-CBE1-4478-BE75-FEB8E5C2C1AF}" srcOrd="3" destOrd="0" presId="urn:microsoft.com/office/officeart/2008/layout/AlternatingHexagons"/>
    <dgm:cxn modelId="{6D8FA85D-0BBF-4867-9FCD-E1506B4874DE}" type="presParOf" srcId="{4FFFB58D-2D05-4AA2-B5A7-889D36E00F18}" destId="{54C175B2-F280-4CB0-AE31-BEADBD545F60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65DF524-8088-42B7-9C1D-284905025210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CN" altLang="en-US"/>
        </a:p>
      </dgm:t>
    </dgm:pt>
    <dgm:pt modelId="{F51E0643-7EF6-4774-AC07-AE811D1F64E8}">
      <dgm:prSet phldrT="[文本]"/>
      <dgm:spPr/>
      <dgm:t>
        <a:bodyPr vert="vert"/>
        <a:lstStyle/>
        <a:p>
          <a:r>
            <a:rPr lang="zh-CN" altLang="zh-CN" b="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儿童阅读能力</a:t>
          </a:r>
          <a:endParaRPr lang="zh-CN" altLang="en-US" b="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0CC81B50-BBF7-4B37-AC8C-411CB5A23AAF}" type="parTrans" cxnId="{02C4A15C-1BBF-4935-A4DD-6715BE449736}">
      <dgm:prSet/>
      <dgm:spPr/>
      <dgm:t>
        <a:bodyPr/>
        <a:lstStyle/>
        <a:p>
          <a:endParaRPr lang="zh-CN" altLang="en-US" b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E605F8EB-E6E3-4B6A-A6E5-AB370501B012}" type="sibTrans" cxnId="{02C4A15C-1BBF-4935-A4DD-6715BE449736}">
      <dgm:prSet/>
      <dgm:spPr/>
      <dgm:t>
        <a:bodyPr/>
        <a:lstStyle/>
        <a:p>
          <a:endParaRPr lang="zh-CN" altLang="en-US" b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DC5172E8-903E-45AE-9E3A-64A1C021DDD0}">
      <dgm:prSet phldrT="[文本]"/>
      <dgm:spPr/>
      <dgm:t>
        <a:bodyPr/>
        <a:lstStyle/>
        <a:p>
          <a:r>
            <a:rPr lang="zh-CN" altLang="zh-CN" b="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提取信息能力</a:t>
          </a:r>
          <a:endParaRPr lang="zh-CN" altLang="en-US" b="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8CED0AB4-67B0-48C7-A263-403FBCE18986}" type="parTrans" cxnId="{285BAC3D-F4A3-4066-AC52-E9BABA6D7E09}">
      <dgm:prSet/>
      <dgm:spPr/>
      <dgm:t>
        <a:bodyPr/>
        <a:lstStyle/>
        <a:p>
          <a:endParaRPr lang="zh-CN" altLang="en-US" b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F8855D9B-5D4B-497C-83ED-24C6489782B1}" type="sibTrans" cxnId="{285BAC3D-F4A3-4066-AC52-E9BABA6D7E09}">
      <dgm:prSet/>
      <dgm:spPr/>
      <dgm:t>
        <a:bodyPr/>
        <a:lstStyle/>
        <a:p>
          <a:endParaRPr lang="zh-CN" altLang="en-US" b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54C9DDB0-D21D-4CBF-A499-3261E4E88455}">
      <dgm:prSet phldrT="[文本]"/>
      <dgm:spPr/>
      <dgm:t>
        <a:bodyPr/>
        <a:lstStyle/>
        <a:p>
          <a:r>
            <a:rPr lang="zh-CN" altLang="zh-CN" b="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推断解释能力</a:t>
          </a:r>
          <a:endParaRPr lang="zh-CN" altLang="en-US" b="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516C66B6-5EF1-40A4-9146-658DF9329478}" type="parTrans" cxnId="{8046B82F-C613-4848-A3C4-5BB478E284A0}">
      <dgm:prSet/>
      <dgm:spPr/>
      <dgm:t>
        <a:bodyPr/>
        <a:lstStyle/>
        <a:p>
          <a:endParaRPr lang="zh-CN" altLang="en-US" b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397368FD-EC71-414C-866E-2488ECBD37D4}" type="sibTrans" cxnId="{8046B82F-C613-4848-A3C4-5BB478E284A0}">
      <dgm:prSet/>
      <dgm:spPr/>
      <dgm:t>
        <a:bodyPr/>
        <a:lstStyle/>
        <a:p>
          <a:endParaRPr lang="zh-CN" altLang="en-US" b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334F844D-4C70-4B59-B2A7-DAB719DFF991}">
      <dgm:prSet phldrT="[文本]"/>
      <dgm:spPr/>
      <dgm:t>
        <a:bodyPr/>
        <a:lstStyle/>
        <a:p>
          <a:r>
            <a:rPr lang="zh-CN" altLang="zh-CN" b="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评价鉴赏能力</a:t>
          </a:r>
          <a:endParaRPr lang="zh-CN" altLang="en-US" b="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0D91C3CC-84BE-4665-9440-56296B074A3A}" type="parTrans" cxnId="{D135CDCF-45CF-4B25-BB24-1C3FD2281A16}">
      <dgm:prSet/>
      <dgm:spPr/>
      <dgm:t>
        <a:bodyPr/>
        <a:lstStyle/>
        <a:p>
          <a:endParaRPr lang="zh-CN" altLang="en-US" b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726EA59B-D769-4EDC-B20A-65E700BE94DA}" type="sibTrans" cxnId="{D135CDCF-45CF-4B25-BB24-1C3FD2281A16}">
      <dgm:prSet/>
      <dgm:spPr/>
      <dgm:t>
        <a:bodyPr/>
        <a:lstStyle/>
        <a:p>
          <a:endParaRPr lang="zh-CN" altLang="en-US" b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35981F77-DD8E-4B4D-A291-9DE5994C6922}">
      <dgm:prSet phldrT="[文本]"/>
      <dgm:spPr/>
      <dgm:t>
        <a:bodyPr/>
        <a:lstStyle/>
        <a:p>
          <a:r>
            <a:rPr lang="zh-CN" altLang="zh-CN" b="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整体感知能力</a:t>
          </a:r>
          <a:endParaRPr lang="zh-CN" altLang="en-US" b="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4D976443-BF15-4568-AA5D-81D2C715A456}" type="parTrans" cxnId="{7C688F41-D44D-4141-A70F-904D381452A9}">
      <dgm:prSet/>
      <dgm:spPr/>
      <dgm:t>
        <a:bodyPr/>
        <a:lstStyle/>
        <a:p>
          <a:endParaRPr lang="zh-CN" altLang="en-US" b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14B566B0-96A4-4F0B-8A9F-DF6C4DCEEF05}" type="sibTrans" cxnId="{7C688F41-D44D-4141-A70F-904D381452A9}">
      <dgm:prSet/>
      <dgm:spPr/>
      <dgm:t>
        <a:bodyPr/>
        <a:lstStyle/>
        <a:p>
          <a:endParaRPr lang="zh-CN" altLang="en-US" b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DEB61652-280E-4563-9B4F-A405F6BA9B5C}">
      <dgm:prSet phldrT="[文本]"/>
      <dgm:spPr/>
      <dgm:t>
        <a:bodyPr/>
        <a:lstStyle/>
        <a:p>
          <a:r>
            <a:rPr lang="zh-CN" altLang="zh-CN" b="0" smtClean="0">
              <a:latin typeface="华文楷体" panose="02010600040101010101" pitchFamily="2" charset="-122"/>
              <a:ea typeface="华文楷体" panose="02010600040101010101" pitchFamily="2" charset="-122"/>
            </a:rPr>
            <a:t>联结运用能力</a:t>
          </a:r>
          <a:endParaRPr lang="zh-CN" altLang="en-US" b="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E9769729-592F-4AEF-9B06-A34D342AADC0}" type="parTrans" cxnId="{862F6F79-0522-41F4-8FA5-D1C5A0D8F968}">
      <dgm:prSet/>
      <dgm:spPr/>
      <dgm:t>
        <a:bodyPr/>
        <a:lstStyle/>
        <a:p>
          <a:endParaRPr lang="zh-CN" altLang="en-US" b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5380951E-6092-409B-86BC-7E50D49CA2C3}" type="sibTrans" cxnId="{862F6F79-0522-41F4-8FA5-D1C5A0D8F968}">
      <dgm:prSet/>
      <dgm:spPr/>
      <dgm:t>
        <a:bodyPr/>
        <a:lstStyle/>
        <a:p>
          <a:endParaRPr lang="zh-CN" altLang="en-US" b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36B6DF79-5C97-4C85-B0D6-91847F3A227C}" type="pres">
      <dgm:prSet presAssocID="{C65DF524-8088-42B7-9C1D-284905025210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C9804535-1DB7-44A8-80A7-9A06CAE27637}" type="pres">
      <dgm:prSet presAssocID="{F51E0643-7EF6-4774-AC07-AE811D1F64E8}" presName="root1" presStyleCnt="0"/>
      <dgm:spPr/>
    </dgm:pt>
    <dgm:pt modelId="{EE7B47DA-2315-4A2C-A4A5-F4C831ADCCE3}" type="pres">
      <dgm:prSet presAssocID="{F51E0643-7EF6-4774-AC07-AE811D1F64E8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764F250E-7ACF-4730-A8D8-10571324035F}" type="pres">
      <dgm:prSet presAssocID="{F51E0643-7EF6-4774-AC07-AE811D1F64E8}" presName="level2hierChild" presStyleCnt="0"/>
      <dgm:spPr/>
    </dgm:pt>
    <dgm:pt modelId="{520C739A-1009-427B-8ADC-19DBEB4D0624}" type="pres">
      <dgm:prSet presAssocID="{8CED0AB4-67B0-48C7-A263-403FBCE18986}" presName="conn2-1" presStyleLbl="parChTrans1D2" presStyleIdx="0" presStyleCnt="5"/>
      <dgm:spPr/>
      <dgm:t>
        <a:bodyPr/>
        <a:lstStyle/>
        <a:p>
          <a:endParaRPr lang="zh-CN" altLang="en-US"/>
        </a:p>
      </dgm:t>
    </dgm:pt>
    <dgm:pt modelId="{1204358E-3372-4030-A383-E9BD9C406A31}" type="pres">
      <dgm:prSet presAssocID="{8CED0AB4-67B0-48C7-A263-403FBCE18986}" presName="connTx" presStyleLbl="parChTrans1D2" presStyleIdx="0" presStyleCnt="5"/>
      <dgm:spPr/>
      <dgm:t>
        <a:bodyPr/>
        <a:lstStyle/>
        <a:p>
          <a:endParaRPr lang="zh-CN" altLang="en-US"/>
        </a:p>
      </dgm:t>
    </dgm:pt>
    <dgm:pt modelId="{B5E96D2A-C24A-47D5-873C-4DFB55F88EE6}" type="pres">
      <dgm:prSet presAssocID="{DC5172E8-903E-45AE-9E3A-64A1C021DDD0}" presName="root2" presStyleCnt="0"/>
      <dgm:spPr/>
    </dgm:pt>
    <dgm:pt modelId="{F6775DDB-5119-493E-B673-F72CC3D80985}" type="pres">
      <dgm:prSet presAssocID="{DC5172E8-903E-45AE-9E3A-64A1C021DDD0}" presName="LevelTwoTextNode" presStyleLbl="node2" presStyleIdx="0" presStyleCnt="5" custScaleX="116433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885A4A47-EC55-42E4-B059-AA4AB7B91AE5}" type="pres">
      <dgm:prSet presAssocID="{DC5172E8-903E-45AE-9E3A-64A1C021DDD0}" presName="level3hierChild" presStyleCnt="0"/>
      <dgm:spPr/>
    </dgm:pt>
    <dgm:pt modelId="{E72C5E48-061A-4BBA-B8DE-E1BDD0FBDB9D}" type="pres">
      <dgm:prSet presAssocID="{516C66B6-5EF1-40A4-9146-658DF9329478}" presName="conn2-1" presStyleLbl="parChTrans1D2" presStyleIdx="1" presStyleCnt="5"/>
      <dgm:spPr/>
      <dgm:t>
        <a:bodyPr/>
        <a:lstStyle/>
        <a:p>
          <a:endParaRPr lang="zh-CN" altLang="en-US"/>
        </a:p>
      </dgm:t>
    </dgm:pt>
    <dgm:pt modelId="{8DE0C955-7D2C-4EFD-B03A-71E95C9A2F7F}" type="pres">
      <dgm:prSet presAssocID="{516C66B6-5EF1-40A4-9146-658DF9329478}" presName="connTx" presStyleLbl="parChTrans1D2" presStyleIdx="1" presStyleCnt="5"/>
      <dgm:spPr/>
      <dgm:t>
        <a:bodyPr/>
        <a:lstStyle/>
        <a:p>
          <a:endParaRPr lang="zh-CN" altLang="en-US"/>
        </a:p>
      </dgm:t>
    </dgm:pt>
    <dgm:pt modelId="{7F15631D-25A4-495C-985E-25AA9D99F39C}" type="pres">
      <dgm:prSet presAssocID="{54C9DDB0-D21D-4CBF-A499-3261E4E88455}" presName="root2" presStyleCnt="0"/>
      <dgm:spPr/>
    </dgm:pt>
    <dgm:pt modelId="{98BF76A7-C48C-456A-B5DB-AD950166D60A}" type="pres">
      <dgm:prSet presAssocID="{54C9DDB0-D21D-4CBF-A499-3261E4E88455}" presName="LevelTwoTextNode" presStyleLbl="node2" presStyleIdx="1" presStyleCnt="5" custScaleX="116433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260DDA59-434C-4BF1-A627-CF08E44A9FAE}" type="pres">
      <dgm:prSet presAssocID="{54C9DDB0-D21D-4CBF-A499-3261E4E88455}" presName="level3hierChild" presStyleCnt="0"/>
      <dgm:spPr/>
    </dgm:pt>
    <dgm:pt modelId="{46BE1D5F-FC32-43B4-8626-1B53987D59FB}" type="pres">
      <dgm:prSet presAssocID="{0D91C3CC-84BE-4665-9440-56296B074A3A}" presName="conn2-1" presStyleLbl="parChTrans1D2" presStyleIdx="2" presStyleCnt="5"/>
      <dgm:spPr/>
      <dgm:t>
        <a:bodyPr/>
        <a:lstStyle/>
        <a:p>
          <a:endParaRPr lang="zh-CN" altLang="en-US"/>
        </a:p>
      </dgm:t>
    </dgm:pt>
    <dgm:pt modelId="{8B087793-6E46-4C3C-A76A-A62091D29C8E}" type="pres">
      <dgm:prSet presAssocID="{0D91C3CC-84BE-4665-9440-56296B074A3A}" presName="connTx" presStyleLbl="parChTrans1D2" presStyleIdx="2" presStyleCnt="5"/>
      <dgm:spPr/>
      <dgm:t>
        <a:bodyPr/>
        <a:lstStyle/>
        <a:p>
          <a:endParaRPr lang="zh-CN" altLang="en-US"/>
        </a:p>
      </dgm:t>
    </dgm:pt>
    <dgm:pt modelId="{327C9BC4-463F-4BD2-9227-E06FAC24089D}" type="pres">
      <dgm:prSet presAssocID="{334F844D-4C70-4B59-B2A7-DAB719DFF991}" presName="root2" presStyleCnt="0"/>
      <dgm:spPr/>
    </dgm:pt>
    <dgm:pt modelId="{E0ACC133-95BD-439B-966A-10624CA6DE5F}" type="pres">
      <dgm:prSet presAssocID="{334F844D-4C70-4B59-B2A7-DAB719DFF991}" presName="LevelTwoTextNode" presStyleLbl="node2" presStyleIdx="2" presStyleCnt="5" custScaleX="116433" custLinFactY="22313" custLinFactNeighborX="950" custLinFactNeighborY="100000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32ED72F5-22E3-447A-B76D-22EDB0ADEB24}" type="pres">
      <dgm:prSet presAssocID="{334F844D-4C70-4B59-B2A7-DAB719DFF991}" presName="level3hierChild" presStyleCnt="0"/>
      <dgm:spPr/>
    </dgm:pt>
    <dgm:pt modelId="{83ED0BD1-AE2F-4FFB-A343-009804A5DED5}" type="pres">
      <dgm:prSet presAssocID="{4D976443-BF15-4568-AA5D-81D2C715A456}" presName="conn2-1" presStyleLbl="parChTrans1D2" presStyleIdx="3" presStyleCnt="5"/>
      <dgm:spPr/>
      <dgm:t>
        <a:bodyPr/>
        <a:lstStyle/>
        <a:p>
          <a:endParaRPr lang="zh-CN" altLang="en-US"/>
        </a:p>
      </dgm:t>
    </dgm:pt>
    <dgm:pt modelId="{2F89EA0F-91DC-4B92-AF82-7329F581F4D9}" type="pres">
      <dgm:prSet presAssocID="{4D976443-BF15-4568-AA5D-81D2C715A456}" presName="connTx" presStyleLbl="parChTrans1D2" presStyleIdx="3" presStyleCnt="5"/>
      <dgm:spPr/>
      <dgm:t>
        <a:bodyPr/>
        <a:lstStyle/>
        <a:p>
          <a:endParaRPr lang="zh-CN" altLang="en-US"/>
        </a:p>
      </dgm:t>
    </dgm:pt>
    <dgm:pt modelId="{2FF3A6E0-C90B-4F8B-AFF9-5FE6E15B6115}" type="pres">
      <dgm:prSet presAssocID="{35981F77-DD8E-4B4D-A291-9DE5994C6922}" presName="root2" presStyleCnt="0"/>
      <dgm:spPr/>
    </dgm:pt>
    <dgm:pt modelId="{1308AB40-CA03-45EA-BC11-B9A25E68A043}" type="pres">
      <dgm:prSet presAssocID="{35981F77-DD8E-4B4D-A291-9DE5994C6922}" presName="LevelTwoTextNode" presStyleLbl="node2" presStyleIdx="3" presStyleCnt="5" custScaleX="116433" custLinFactY="-36367" custLinFactNeighborX="950" custLinFactNeighborY="-100000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BC400BF5-9BAF-48CE-AA47-B2D0B4E7ED48}" type="pres">
      <dgm:prSet presAssocID="{35981F77-DD8E-4B4D-A291-9DE5994C6922}" presName="level3hierChild" presStyleCnt="0"/>
      <dgm:spPr/>
    </dgm:pt>
    <dgm:pt modelId="{10023B4D-CBF6-4488-940D-A18C98C37DCE}" type="pres">
      <dgm:prSet presAssocID="{E9769729-592F-4AEF-9B06-A34D342AADC0}" presName="conn2-1" presStyleLbl="parChTrans1D2" presStyleIdx="4" presStyleCnt="5"/>
      <dgm:spPr/>
      <dgm:t>
        <a:bodyPr/>
        <a:lstStyle/>
        <a:p>
          <a:endParaRPr lang="zh-CN" altLang="en-US"/>
        </a:p>
      </dgm:t>
    </dgm:pt>
    <dgm:pt modelId="{382B7F54-DB56-4C9E-8B4B-BF98C59F119F}" type="pres">
      <dgm:prSet presAssocID="{E9769729-592F-4AEF-9B06-A34D342AADC0}" presName="connTx" presStyleLbl="parChTrans1D2" presStyleIdx="4" presStyleCnt="5"/>
      <dgm:spPr/>
      <dgm:t>
        <a:bodyPr/>
        <a:lstStyle/>
        <a:p>
          <a:endParaRPr lang="zh-CN" altLang="en-US"/>
        </a:p>
      </dgm:t>
    </dgm:pt>
    <dgm:pt modelId="{081A3FE2-509C-4F53-828E-1CC9E9431408}" type="pres">
      <dgm:prSet presAssocID="{DEB61652-280E-4563-9B4F-A405F6BA9B5C}" presName="root2" presStyleCnt="0"/>
      <dgm:spPr/>
    </dgm:pt>
    <dgm:pt modelId="{D257F7EE-62F9-470A-9242-92906E732EE7}" type="pres">
      <dgm:prSet presAssocID="{DEB61652-280E-4563-9B4F-A405F6BA9B5C}" presName="LevelTwoTextNode" presStyleLbl="node2" presStyleIdx="4" presStyleCnt="5" custScaleX="116433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38FCD6ED-5BCE-4A93-B963-88FB8ADA5C34}" type="pres">
      <dgm:prSet presAssocID="{DEB61652-280E-4563-9B4F-A405F6BA9B5C}" presName="level3hierChild" presStyleCnt="0"/>
      <dgm:spPr/>
    </dgm:pt>
  </dgm:ptLst>
  <dgm:cxnLst>
    <dgm:cxn modelId="{9927947E-DD1C-49CF-8FD5-893DE9AC692D}" type="presOf" srcId="{C65DF524-8088-42B7-9C1D-284905025210}" destId="{36B6DF79-5C97-4C85-B0D6-91847F3A227C}" srcOrd="0" destOrd="0" presId="urn:microsoft.com/office/officeart/2008/layout/HorizontalMultiLevelHierarchy"/>
    <dgm:cxn modelId="{D135CDCF-45CF-4B25-BB24-1C3FD2281A16}" srcId="{F51E0643-7EF6-4774-AC07-AE811D1F64E8}" destId="{334F844D-4C70-4B59-B2A7-DAB719DFF991}" srcOrd="2" destOrd="0" parTransId="{0D91C3CC-84BE-4665-9440-56296B074A3A}" sibTransId="{726EA59B-D769-4EDC-B20A-65E700BE94DA}"/>
    <dgm:cxn modelId="{C626154B-5B27-4277-919C-B9E53EA96407}" type="presOf" srcId="{0D91C3CC-84BE-4665-9440-56296B074A3A}" destId="{8B087793-6E46-4C3C-A76A-A62091D29C8E}" srcOrd="1" destOrd="0" presId="urn:microsoft.com/office/officeart/2008/layout/HorizontalMultiLevelHierarchy"/>
    <dgm:cxn modelId="{8D5DE988-0A66-41B4-8A1B-A2997AC691A8}" type="presOf" srcId="{516C66B6-5EF1-40A4-9146-658DF9329478}" destId="{E72C5E48-061A-4BBA-B8DE-E1BDD0FBDB9D}" srcOrd="0" destOrd="0" presId="urn:microsoft.com/office/officeart/2008/layout/HorizontalMultiLevelHierarchy"/>
    <dgm:cxn modelId="{61AA39A0-310F-4CB7-BDA4-EEE55DAD02EE}" type="presOf" srcId="{4D976443-BF15-4568-AA5D-81D2C715A456}" destId="{83ED0BD1-AE2F-4FFB-A343-009804A5DED5}" srcOrd="0" destOrd="0" presId="urn:microsoft.com/office/officeart/2008/layout/HorizontalMultiLevelHierarchy"/>
    <dgm:cxn modelId="{7C688F41-D44D-4141-A70F-904D381452A9}" srcId="{F51E0643-7EF6-4774-AC07-AE811D1F64E8}" destId="{35981F77-DD8E-4B4D-A291-9DE5994C6922}" srcOrd="3" destOrd="0" parTransId="{4D976443-BF15-4568-AA5D-81D2C715A456}" sibTransId="{14B566B0-96A4-4F0B-8A9F-DF6C4DCEEF05}"/>
    <dgm:cxn modelId="{6B2C4745-7E6F-49E4-9412-CCF74CE2D5BD}" type="presOf" srcId="{0D91C3CC-84BE-4665-9440-56296B074A3A}" destId="{46BE1D5F-FC32-43B4-8626-1B53987D59FB}" srcOrd="0" destOrd="0" presId="urn:microsoft.com/office/officeart/2008/layout/HorizontalMultiLevelHierarchy"/>
    <dgm:cxn modelId="{C8C7D0B2-0F95-44A2-92A8-BA082CF9DEA9}" type="presOf" srcId="{54C9DDB0-D21D-4CBF-A499-3261E4E88455}" destId="{98BF76A7-C48C-456A-B5DB-AD950166D60A}" srcOrd="0" destOrd="0" presId="urn:microsoft.com/office/officeart/2008/layout/HorizontalMultiLevelHierarchy"/>
    <dgm:cxn modelId="{7AC4F58B-E15D-4CD1-AAAC-63E1574A965D}" type="presOf" srcId="{8CED0AB4-67B0-48C7-A263-403FBCE18986}" destId="{1204358E-3372-4030-A383-E9BD9C406A31}" srcOrd="1" destOrd="0" presId="urn:microsoft.com/office/officeart/2008/layout/HorizontalMultiLevelHierarchy"/>
    <dgm:cxn modelId="{862F6F79-0522-41F4-8FA5-D1C5A0D8F968}" srcId="{F51E0643-7EF6-4774-AC07-AE811D1F64E8}" destId="{DEB61652-280E-4563-9B4F-A405F6BA9B5C}" srcOrd="4" destOrd="0" parTransId="{E9769729-592F-4AEF-9B06-A34D342AADC0}" sibTransId="{5380951E-6092-409B-86BC-7E50D49CA2C3}"/>
    <dgm:cxn modelId="{DED20DA4-3AE6-4751-814A-CE47A6F40CB9}" type="presOf" srcId="{516C66B6-5EF1-40A4-9146-658DF9329478}" destId="{8DE0C955-7D2C-4EFD-B03A-71E95C9A2F7F}" srcOrd="1" destOrd="0" presId="urn:microsoft.com/office/officeart/2008/layout/HorizontalMultiLevelHierarchy"/>
    <dgm:cxn modelId="{E8B4437A-5543-485E-8139-13393F1A3B1F}" type="presOf" srcId="{4D976443-BF15-4568-AA5D-81D2C715A456}" destId="{2F89EA0F-91DC-4B92-AF82-7329F581F4D9}" srcOrd="1" destOrd="0" presId="urn:microsoft.com/office/officeart/2008/layout/HorizontalMultiLevelHierarchy"/>
    <dgm:cxn modelId="{996A9840-8542-4A5E-BD46-32BE2B0F28A5}" type="presOf" srcId="{8CED0AB4-67B0-48C7-A263-403FBCE18986}" destId="{520C739A-1009-427B-8ADC-19DBEB4D0624}" srcOrd="0" destOrd="0" presId="urn:microsoft.com/office/officeart/2008/layout/HorizontalMultiLevelHierarchy"/>
    <dgm:cxn modelId="{4888015D-C5F3-41FA-84A7-8B2F8BA98FE6}" type="presOf" srcId="{DEB61652-280E-4563-9B4F-A405F6BA9B5C}" destId="{D257F7EE-62F9-470A-9242-92906E732EE7}" srcOrd="0" destOrd="0" presId="urn:microsoft.com/office/officeart/2008/layout/HorizontalMultiLevelHierarchy"/>
    <dgm:cxn modelId="{9255130B-DEBB-4381-8285-50F71D2594CC}" type="presOf" srcId="{F51E0643-7EF6-4774-AC07-AE811D1F64E8}" destId="{EE7B47DA-2315-4A2C-A4A5-F4C831ADCCE3}" srcOrd="0" destOrd="0" presId="urn:microsoft.com/office/officeart/2008/layout/HorizontalMultiLevelHierarchy"/>
    <dgm:cxn modelId="{285BAC3D-F4A3-4066-AC52-E9BABA6D7E09}" srcId="{F51E0643-7EF6-4774-AC07-AE811D1F64E8}" destId="{DC5172E8-903E-45AE-9E3A-64A1C021DDD0}" srcOrd="0" destOrd="0" parTransId="{8CED0AB4-67B0-48C7-A263-403FBCE18986}" sibTransId="{F8855D9B-5D4B-497C-83ED-24C6489782B1}"/>
    <dgm:cxn modelId="{8046B82F-C613-4848-A3C4-5BB478E284A0}" srcId="{F51E0643-7EF6-4774-AC07-AE811D1F64E8}" destId="{54C9DDB0-D21D-4CBF-A499-3261E4E88455}" srcOrd="1" destOrd="0" parTransId="{516C66B6-5EF1-40A4-9146-658DF9329478}" sibTransId="{397368FD-EC71-414C-866E-2488ECBD37D4}"/>
    <dgm:cxn modelId="{02C4A15C-1BBF-4935-A4DD-6715BE449736}" srcId="{C65DF524-8088-42B7-9C1D-284905025210}" destId="{F51E0643-7EF6-4774-AC07-AE811D1F64E8}" srcOrd="0" destOrd="0" parTransId="{0CC81B50-BBF7-4B37-AC8C-411CB5A23AAF}" sibTransId="{E605F8EB-E6E3-4B6A-A6E5-AB370501B012}"/>
    <dgm:cxn modelId="{F194842E-06C7-4334-8260-D702E74553ED}" type="presOf" srcId="{E9769729-592F-4AEF-9B06-A34D342AADC0}" destId="{10023B4D-CBF6-4488-940D-A18C98C37DCE}" srcOrd="0" destOrd="0" presId="urn:microsoft.com/office/officeart/2008/layout/HorizontalMultiLevelHierarchy"/>
    <dgm:cxn modelId="{4B9723D2-0C3A-4F16-BAD9-D48435F75C07}" type="presOf" srcId="{35981F77-DD8E-4B4D-A291-9DE5994C6922}" destId="{1308AB40-CA03-45EA-BC11-B9A25E68A043}" srcOrd="0" destOrd="0" presId="urn:microsoft.com/office/officeart/2008/layout/HorizontalMultiLevelHierarchy"/>
    <dgm:cxn modelId="{B2639A4C-F481-4298-9D96-2CF720F8589E}" type="presOf" srcId="{DC5172E8-903E-45AE-9E3A-64A1C021DDD0}" destId="{F6775DDB-5119-493E-B673-F72CC3D80985}" srcOrd="0" destOrd="0" presId="urn:microsoft.com/office/officeart/2008/layout/HorizontalMultiLevelHierarchy"/>
    <dgm:cxn modelId="{BF4C9C13-9E0D-4BC8-9EB0-20E6A8EE2073}" type="presOf" srcId="{334F844D-4C70-4B59-B2A7-DAB719DFF991}" destId="{E0ACC133-95BD-439B-966A-10624CA6DE5F}" srcOrd="0" destOrd="0" presId="urn:microsoft.com/office/officeart/2008/layout/HorizontalMultiLevelHierarchy"/>
    <dgm:cxn modelId="{A937EA86-7771-4994-9341-293334A4A91D}" type="presOf" srcId="{E9769729-592F-4AEF-9B06-A34D342AADC0}" destId="{382B7F54-DB56-4C9E-8B4B-BF98C59F119F}" srcOrd="1" destOrd="0" presId="urn:microsoft.com/office/officeart/2008/layout/HorizontalMultiLevelHierarchy"/>
    <dgm:cxn modelId="{339691AF-2860-455D-A87B-D5F0619AAC22}" type="presParOf" srcId="{36B6DF79-5C97-4C85-B0D6-91847F3A227C}" destId="{C9804535-1DB7-44A8-80A7-9A06CAE27637}" srcOrd="0" destOrd="0" presId="urn:microsoft.com/office/officeart/2008/layout/HorizontalMultiLevelHierarchy"/>
    <dgm:cxn modelId="{E302AB29-6EAE-4853-8BE0-8F1805A41640}" type="presParOf" srcId="{C9804535-1DB7-44A8-80A7-9A06CAE27637}" destId="{EE7B47DA-2315-4A2C-A4A5-F4C831ADCCE3}" srcOrd="0" destOrd="0" presId="urn:microsoft.com/office/officeart/2008/layout/HorizontalMultiLevelHierarchy"/>
    <dgm:cxn modelId="{D9DBEEB8-7371-4E79-A980-05A6F7610DE5}" type="presParOf" srcId="{C9804535-1DB7-44A8-80A7-9A06CAE27637}" destId="{764F250E-7ACF-4730-A8D8-10571324035F}" srcOrd="1" destOrd="0" presId="urn:microsoft.com/office/officeart/2008/layout/HorizontalMultiLevelHierarchy"/>
    <dgm:cxn modelId="{8D586AC2-BD48-4059-AB68-80E0AF65F1D5}" type="presParOf" srcId="{764F250E-7ACF-4730-A8D8-10571324035F}" destId="{520C739A-1009-427B-8ADC-19DBEB4D0624}" srcOrd="0" destOrd="0" presId="urn:microsoft.com/office/officeart/2008/layout/HorizontalMultiLevelHierarchy"/>
    <dgm:cxn modelId="{D8263EB3-8E92-4891-A285-0919F382C497}" type="presParOf" srcId="{520C739A-1009-427B-8ADC-19DBEB4D0624}" destId="{1204358E-3372-4030-A383-E9BD9C406A31}" srcOrd="0" destOrd="0" presId="urn:microsoft.com/office/officeart/2008/layout/HorizontalMultiLevelHierarchy"/>
    <dgm:cxn modelId="{73705469-CD47-422B-96EC-19934C22715A}" type="presParOf" srcId="{764F250E-7ACF-4730-A8D8-10571324035F}" destId="{B5E96D2A-C24A-47D5-873C-4DFB55F88EE6}" srcOrd="1" destOrd="0" presId="urn:microsoft.com/office/officeart/2008/layout/HorizontalMultiLevelHierarchy"/>
    <dgm:cxn modelId="{67284042-DC0D-4C71-9CDB-1B4B462FDD6F}" type="presParOf" srcId="{B5E96D2A-C24A-47D5-873C-4DFB55F88EE6}" destId="{F6775DDB-5119-493E-B673-F72CC3D80985}" srcOrd="0" destOrd="0" presId="urn:microsoft.com/office/officeart/2008/layout/HorizontalMultiLevelHierarchy"/>
    <dgm:cxn modelId="{FBDD6CE2-219F-4234-BF28-8578506D540B}" type="presParOf" srcId="{B5E96D2A-C24A-47D5-873C-4DFB55F88EE6}" destId="{885A4A47-EC55-42E4-B059-AA4AB7B91AE5}" srcOrd="1" destOrd="0" presId="urn:microsoft.com/office/officeart/2008/layout/HorizontalMultiLevelHierarchy"/>
    <dgm:cxn modelId="{D38388A9-A581-48CC-9848-1BD53AAE622A}" type="presParOf" srcId="{764F250E-7ACF-4730-A8D8-10571324035F}" destId="{E72C5E48-061A-4BBA-B8DE-E1BDD0FBDB9D}" srcOrd="2" destOrd="0" presId="urn:microsoft.com/office/officeart/2008/layout/HorizontalMultiLevelHierarchy"/>
    <dgm:cxn modelId="{594031CF-B3B0-4E37-B579-5B06DD2E6BF1}" type="presParOf" srcId="{E72C5E48-061A-4BBA-B8DE-E1BDD0FBDB9D}" destId="{8DE0C955-7D2C-4EFD-B03A-71E95C9A2F7F}" srcOrd="0" destOrd="0" presId="urn:microsoft.com/office/officeart/2008/layout/HorizontalMultiLevelHierarchy"/>
    <dgm:cxn modelId="{95DCAD0A-6DD6-4055-9F2B-A945D81B7BDE}" type="presParOf" srcId="{764F250E-7ACF-4730-A8D8-10571324035F}" destId="{7F15631D-25A4-495C-985E-25AA9D99F39C}" srcOrd="3" destOrd="0" presId="urn:microsoft.com/office/officeart/2008/layout/HorizontalMultiLevelHierarchy"/>
    <dgm:cxn modelId="{12069B8B-9C3D-4198-BB65-48FC515363EF}" type="presParOf" srcId="{7F15631D-25A4-495C-985E-25AA9D99F39C}" destId="{98BF76A7-C48C-456A-B5DB-AD950166D60A}" srcOrd="0" destOrd="0" presId="urn:microsoft.com/office/officeart/2008/layout/HorizontalMultiLevelHierarchy"/>
    <dgm:cxn modelId="{CBB1171D-D3F5-4905-8B30-4E8D12818104}" type="presParOf" srcId="{7F15631D-25A4-495C-985E-25AA9D99F39C}" destId="{260DDA59-434C-4BF1-A627-CF08E44A9FAE}" srcOrd="1" destOrd="0" presId="urn:microsoft.com/office/officeart/2008/layout/HorizontalMultiLevelHierarchy"/>
    <dgm:cxn modelId="{52FE92CB-CC88-43EF-964B-DF5D649AD78E}" type="presParOf" srcId="{764F250E-7ACF-4730-A8D8-10571324035F}" destId="{46BE1D5F-FC32-43B4-8626-1B53987D59FB}" srcOrd="4" destOrd="0" presId="urn:microsoft.com/office/officeart/2008/layout/HorizontalMultiLevelHierarchy"/>
    <dgm:cxn modelId="{48F275B5-E842-422D-B2A4-4B6A03F716E7}" type="presParOf" srcId="{46BE1D5F-FC32-43B4-8626-1B53987D59FB}" destId="{8B087793-6E46-4C3C-A76A-A62091D29C8E}" srcOrd="0" destOrd="0" presId="urn:microsoft.com/office/officeart/2008/layout/HorizontalMultiLevelHierarchy"/>
    <dgm:cxn modelId="{8B7B5151-2061-407E-BEFA-D24256A8EF67}" type="presParOf" srcId="{764F250E-7ACF-4730-A8D8-10571324035F}" destId="{327C9BC4-463F-4BD2-9227-E06FAC24089D}" srcOrd="5" destOrd="0" presId="urn:microsoft.com/office/officeart/2008/layout/HorizontalMultiLevelHierarchy"/>
    <dgm:cxn modelId="{82CA02D7-86F4-4BA1-898D-D9C1D409EF47}" type="presParOf" srcId="{327C9BC4-463F-4BD2-9227-E06FAC24089D}" destId="{E0ACC133-95BD-439B-966A-10624CA6DE5F}" srcOrd="0" destOrd="0" presId="urn:microsoft.com/office/officeart/2008/layout/HorizontalMultiLevelHierarchy"/>
    <dgm:cxn modelId="{8EECD64E-DD27-4133-843B-CD74D0374A48}" type="presParOf" srcId="{327C9BC4-463F-4BD2-9227-E06FAC24089D}" destId="{32ED72F5-22E3-447A-B76D-22EDB0ADEB24}" srcOrd="1" destOrd="0" presId="urn:microsoft.com/office/officeart/2008/layout/HorizontalMultiLevelHierarchy"/>
    <dgm:cxn modelId="{86228562-EB42-45D6-B5EF-667BB233A606}" type="presParOf" srcId="{764F250E-7ACF-4730-A8D8-10571324035F}" destId="{83ED0BD1-AE2F-4FFB-A343-009804A5DED5}" srcOrd="6" destOrd="0" presId="urn:microsoft.com/office/officeart/2008/layout/HorizontalMultiLevelHierarchy"/>
    <dgm:cxn modelId="{28AD3CA8-7495-4ECD-B789-FF8E1897CC62}" type="presParOf" srcId="{83ED0BD1-AE2F-4FFB-A343-009804A5DED5}" destId="{2F89EA0F-91DC-4B92-AF82-7329F581F4D9}" srcOrd="0" destOrd="0" presId="urn:microsoft.com/office/officeart/2008/layout/HorizontalMultiLevelHierarchy"/>
    <dgm:cxn modelId="{A90656AE-04E4-4B18-B22F-99579A5B0F86}" type="presParOf" srcId="{764F250E-7ACF-4730-A8D8-10571324035F}" destId="{2FF3A6E0-C90B-4F8B-AFF9-5FE6E15B6115}" srcOrd="7" destOrd="0" presId="urn:microsoft.com/office/officeart/2008/layout/HorizontalMultiLevelHierarchy"/>
    <dgm:cxn modelId="{3D17C1F2-0784-4C58-B959-D6CB98DC7692}" type="presParOf" srcId="{2FF3A6E0-C90B-4F8B-AFF9-5FE6E15B6115}" destId="{1308AB40-CA03-45EA-BC11-B9A25E68A043}" srcOrd="0" destOrd="0" presId="urn:microsoft.com/office/officeart/2008/layout/HorizontalMultiLevelHierarchy"/>
    <dgm:cxn modelId="{63D6CC2B-AB90-4B3C-83BB-CCF105C6833E}" type="presParOf" srcId="{2FF3A6E0-C90B-4F8B-AFF9-5FE6E15B6115}" destId="{BC400BF5-9BAF-48CE-AA47-B2D0B4E7ED48}" srcOrd="1" destOrd="0" presId="urn:microsoft.com/office/officeart/2008/layout/HorizontalMultiLevelHierarchy"/>
    <dgm:cxn modelId="{87CF8763-C4C2-4918-B68A-7BDC12C67AB4}" type="presParOf" srcId="{764F250E-7ACF-4730-A8D8-10571324035F}" destId="{10023B4D-CBF6-4488-940D-A18C98C37DCE}" srcOrd="8" destOrd="0" presId="urn:microsoft.com/office/officeart/2008/layout/HorizontalMultiLevelHierarchy"/>
    <dgm:cxn modelId="{236A3A38-BA26-4856-AD3C-6D669F1B73C6}" type="presParOf" srcId="{10023B4D-CBF6-4488-940D-A18C98C37DCE}" destId="{382B7F54-DB56-4C9E-8B4B-BF98C59F119F}" srcOrd="0" destOrd="0" presId="urn:microsoft.com/office/officeart/2008/layout/HorizontalMultiLevelHierarchy"/>
    <dgm:cxn modelId="{488585D5-1F76-40D6-8B58-7B5C46FFD0C8}" type="presParOf" srcId="{764F250E-7ACF-4730-A8D8-10571324035F}" destId="{081A3FE2-509C-4F53-828E-1CC9E9431408}" srcOrd="9" destOrd="0" presId="urn:microsoft.com/office/officeart/2008/layout/HorizontalMultiLevelHierarchy"/>
    <dgm:cxn modelId="{9AE7E0E6-DE8F-40DF-B5A4-38A3D41A609D}" type="presParOf" srcId="{081A3FE2-509C-4F53-828E-1CC9E9431408}" destId="{D257F7EE-62F9-470A-9242-92906E732EE7}" srcOrd="0" destOrd="0" presId="urn:microsoft.com/office/officeart/2008/layout/HorizontalMultiLevelHierarchy"/>
    <dgm:cxn modelId="{3B0AD4B4-F231-41AC-AE77-80D69BE8EC45}" type="presParOf" srcId="{081A3FE2-509C-4F53-828E-1CC9E9431408}" destId="{38FCD6ED-5BCE-4A93-B963-88FB8ADA5C34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D60A59-2404-45C6-8631-E031C0FE763F}" type="doc">
      <dgm:prSet loTypeId="urn:microsoft.com/office/officeart/2005/8/layout/chevron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CN" altLang="en-US"/>
        </a:p>
      </dgm:t>
    </dgm:pt>
    <dgm:pt modelId="{2BD7ADB9-858D-4519-BE47-D05ADA11781B}">
      <dgm:prSet phldrT="[文本]" custT="1"/>
      <dgm:spPr/>
      <dgm:t>
        <a:bodyPr/>
        <a:lstStyle/>
        <a:p>
          <a:endParaRPr lang="zh-CN" altLang="en-US" sz="200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641FF7CC-37A6-4FD5-BB26-DB74FD119E2C}" type="parTrans" cxnId="{0211E344-2578-4072-9E58-1FD830F1B2CA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B942A30F-70EE-4D97-B923-C55DD8823FD1}" type="sibTrans" cxnId="{0211E344-2578-4072-9E58-1FD830F1B2CA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EC715A4C-B10C-4CEC-A12F-B19B0063F311}">
      <dgm:prSet phldrT="[文本]"/>
      <dgm:spPr/>
      <dgm:t>
        <a:bodyPr/>
        <a:lstStyle/>
        <a:p>
          <a:r>
            <a:rPr lang="zh-CN" altLang="en-US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能</a:t>
          </a:r>
          <a:r>
            <a:rPr lang="zh-CN" altLang="zh-CN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从文本中提取单一信息</a:t>
          </a:r>
          <a:r>
            <a:rPr lang="zh-CN" altLang="en-US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、</a:t>
          </a:r>
          <a:r>
            <a:rPr lang="zh-CN" altLang="zh-CN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多个信息</a:t>
          </a:r>
          <a:endParaRPr lang="zh-CN" altLang="en-US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A69EE1DA-37A3-406C-B636-5ED4ADC7D10B}" type="parTrans" cxnId="{D3FF35A7-6D2C-4CDF-9D0E-B2A1A390877C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79F8ED32-66F4-4D84-BB9C-EBE6393A29B0}" type="sibTrans" cxnId="{D3FF35A7-6D2C-4CDF-9D0E-B2A1A390877C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29322A2B-BF8B-4477-8E90-83FF0010572B}">
      <dgm:prSet phldrT="[文本]" custT="1"/>
      <dgm:spPr/>
      <dgm:t>
        <a:bodyPr/>
        <a:lstStyle/>
        <a:p>
          <a:endParaRPr lang="zh-CN" altLang="en-US" sz="200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D8F50080-793A-44D5-B5BB-69F5F92F4918}" type="parTrans" cxnId="{9F26967F-AE03-40B8-BA69-53F3309876E4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2BCEE5A6-D550-4D14-A067-A1961B1C1230}" type="sibTrans" cxnId="{9F26967F-AE03-40B8-BA69-53F3309876E4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1ED6BE1A-A97E-4EDF-9101-4567BF666AA2}">
      <dgm:prSet phldrT="[文本]"/>
      <dgm:spPr/>
      <dgm:t>
        <a:bodyPr/>
        <a:lstStyle/>
        <a:p>
          <a:r>
            <a:rPr lang="zh-CN" altLang="zh-CN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能从多个文段中提取信息</a:t>
          </a:r>
          <a:endParaRPr lang="zh-CN" altLang="en-US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D4356700-97A5-4BA4-9118-658527019C14}" type="parTrans" cxnId="{59319E04-43FB-4F3C-B02F-6D0440C883F6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63C50C59-F4C9-4CBA-A721-4E94C9F0CBA0}" type="sibTrans" cxnId="{59319E04-43FB-4F3C-B02F-6D0440C883F6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5FAC100F-2CD8-4E15-9E98-66B5A3094520}">
      <dgm:prSet phldrT="[文本]" custT="1"/>
      <dgm:spPr/>
      <dgm:t>
        <a:bodyPr/>
        <a:lstStyle/>
        <a:p>
          <a:endParaRPr lang="zh-CN" altLang="en-US" sz="200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39C64BA8-9400-4404-B9FE-507332A947EC}" type="parTrans" cxnId="{FB0FE764-05A0-462A-A874-4EB0DFA1DDA6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351631D5-AA9D-4410-8747-ADFE3CE66DA4}" type="sibTrans" cxnId="{FB0FE764-05A0-462A-A874-4EB0DFA1DDA6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EE565800-2A20-402F-88DF-D3A576A0A43C}">
      <dgm:prSet phldrT="[文本]"/>
      <dgm:spPr/>
      <dgm:t>
        <a:bodyPr/>
        <a:lstStyle/>
        <a:p>
          <a:r>
            <a:rPr lang="zh-CN" altLang="zh-CN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能从文本中提取多个信息并简单概括</a:t>
          </a:r>
          <a:endParaRPr lang="zh-CN" altLang="en-US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E9CAED9A-132D-430F-B941-24EF9C8E5D61}" type="parTrans" cxnId="{53B13A78-7218-4EDF-9CE9-F942FB56396F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6AE288B6-FB0D-4888-AF2C-4B166E764D52}" type="sibTrans" cxnId="{53B13A78-7218-4EDF-9CE9-F942FB56396F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C51ACF8F-B07A-4323-AC74-ACB512424987}">
      <dgm:prSet phldrT="[文本]" custT="1"/>
      <dgm:spPr/>
      <dgm:t>
        <a:bodyPr/>
        <a:lstStyle/>
        <a:p>
          <a:endParaRPr lang="zh-CN" altLang="en-US" sz="200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0319016C-1495-4981-A240-EDE9E8E8B92C}" type="parTrans" cxnId="{1C5A59B3-F470-4339-8340-3D9E9BF1C5A7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E832414C-16DF-4F5E-A984-71323C84FB4E}" type="sibTrans" cxnId="{1C5A59B3-F470-4339-8340-3D9E9BF1C5A7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85B18710-C20A-493D-ABD4-A998B8B83345}">
      <dgm:prSet phldrT="[文本]" custT="1"/>
      <dgm:spPr/>
      <dgm:t>
        <a:bodyPr/>
        <a:lstStyle/>
        <a:p>
          <a:endParaRPr lang="zh-CN" altLang="en-US" sz="200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2867AA30-5C1E-40E2-9886-FBFEC03569E5}" type="parTrans" cxnId="{379A80F4-D56B-4193-B0C2-FBF85CE2D535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F643695C-DD6C-413C-B56E-C415E87BA796}" type="sibTrans" cxnId="{379A80F4-D56B-4193-B0C2-FBF85CE2D535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95303E72-9307-4F4C-A12C-4399B0C453AB}">
      <dgm:prSet phldrT="[文本]"/>
      <dgm:spPr/>
      <dgm:t>
        <a:bodyPr/>
        <a:lstStyle/>
        <a:p>
          <a:r>
            <a:rPr lang="zh-CN" altLang="zh-CN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能从多个文段中提取信息，并进行简单比较</a:t>
          </a:r>
          <a:endParaRPr lang="zh-CN" altLang="en-US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1A0DB07A-0457-4AF3-B67E-FD1F614A8E26}" type="parTrans" cxnId="{31B2DC88-B542-4BD2-A1DD-4B72B2EC09E2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F33F4C0D-1FFD-4901-AB5E-BF5BAF8514A7}" type="sibTrans" cxnId="{31B2DC88-B542-4BD2-A1DD-4B72B2EC09E2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96A74215-C1B0-4E49-9914-53F3F9D764E1}">
      <dgm:prSet phldrT="[文本]"/>
      <dgm:spPr/>
      <dgm:t>
        <a:bodyPr/>
        <a:lstStyle/>
        <a:p>
          <a:r>
            <a:rPr lang="zh-CN" altLang="zh-CN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能从图文等组合材料中找出有价值的信息</a:t>
          </a:r>
          <a:endParaRPr lang="zh-CN" altLang="en-US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EFA7F7F1-905C-4C2C-8C66-AE3C2DC38A3E}" type="parTrans" cxnId="{F67BE66A-7EF7-49CD-BD77-40E1619AFC2A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D63B202C-FEBA-4717-9C76-CF53A869347A}" type="sibTrans" cxnId="{F67BE66A-7EF7-49CD-BD77-40E1619AFC2A}">
      <dgm:prSet/>
      <dgm:spPr/>
      <dgm:t>
        <a:bodyPr/>
        <a:lstStyle/>
        <a:p>
          <a:endParaRPr lang="zh-CN" altLang="en-US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D854B6C9-FB17-4F44-9301-4FFFFC897D6C}" type="pres">
      <dgm:prSet presAssocID="{29D60A59-2404-45C6-8631-E031C0FE763F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7F2A53BC-DD9F-486F-BBA4-9902AD5BE146}" type="pres">
      <dgm:prSet presAssocID="{2BD7ADB9-858D-4519-BE47-D05ADA11781B}" presName="composite" presStyleCnt="0"/>
      <dgm:spPr/>
    </dgm:pt>
    <dgm:pt modelId="{BC005CE9-FFB0-4241-9BF0-134D0A959904}" type="pres">
      <dgm:prSet presAssocID="{2BD7ADB9-858D-4519-BE47-D05ADA11781B}" presName="parentText" presStyleLbl="align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40AE4800-C0DA-4A99-AC28-C76BDF6527C2}" type="pres">
      <dgm:prSet presAssocID="{2BD7ADB9-858D-4519-BE47-D05ADA11781B}" presName="descendantText" presStyleLbl="alignAcc1" presStyleIdx="0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FD889B1F-7EB9-4477-8F0F-CA881D9BEF6C}" type="pres">
      <dgm:prSet presAssocID="{B942A30F-70EE-4D97-B923-C55DD8823FD1}" presName="sp" presStyleCnt="0"/>
      <dgm:spPr/>
    </dgm:pt>
    <dgm:pt modelId="{21BE93DC-84F8-4EB1-8DB5-E4021170852A}" type="pres">
      <dgm:prSet presAssocID="{29322A2B-BF8B-4477-8E90-83FF0010572B}" presName="composite" presStyleCnt="0"/>
      <dgm:spPr/>
    </dgm:pt>
    <dgm:pt modelId="{3A352510-71DE-4520-B4E2-9C1A472B37D5}" type="pres">
      <dgm:prSet presAssocID="{29322A2B-BF8B-4477-8E90-83FF0010572B}" presName="parentText" presStyleLbl="align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8E96AE88-8430-4645-9B40-8353B9CE614D}" type="pres">
      <dgm:prSet presAssocID="{29322A2B-BF8B-4477-8E90-83FF0010572B}" presName="descendantText" presStyleLbl="alignAcc1" presStyleIdx="1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C97AB19A-921F-4AC6-A015-2BE7599C9726}" type="pres">
      <dgm:prSet presAssocID="{2BCEE5A6-D550-4D14-A067-A1961B1C1230}" presName="sp" presStyleCnt="0"/>
      <dgm:spPr/>
    </dgm:pt>
    <dgm:pt modelId="{B1F3D8C2-483E-4A97-ACAC-720C97BF626D}" type="pres">
      <dgm:prSet presAssocID="{5FAC100F-2CD8-4E15-9E98-66B5A3094520}" presName="composite" presStyleCnt="0"/>
      <dgm:spPr/>
    </dgm:pt>
    <dgm:pt modelId="{111F09F7-4CAD-4BFB-9F71-89A15ED34969}" type="pres">
      <dgm:prSet presAssocID="{5FAC100F-2CD8-4E15-9E98-66B5A3094520}" presName="parentText" presStyleLbl="align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C2524C1E-D949-43CD-B72E-8610172BDEF3}" type="pres">
      <dgm:prSet presAssocID="{5FAC100F-2CD8-4E15-9E98-66B5A3094520}" presName="descendantText" presStyleLbl="alignAcc1" presStyleIdx="2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F50DEEC0-DD90-49DA-A9F6-0C6AE6569A05}" type="pres">
      <dgm:prSet presAssocID="{351631D5-AA9D-4410-8747-ADFE3CE66DA4}" presName="sp" presStyleCnt="0"/>
      <dgm:spPr/>
    </dgm:pt>
    <dgm:pt modelId="{21B6DB31-2DEF-4D66-A56D-431AE26989AF}" type="pres">
      <dgm:prSet presAssocID="{85B18710-C20A-493D-ABD4-A998B8B83345}" presName="composite" presStyleCnt="0"/>
      <dgm:spPr/>
    </dgm:pt>
    <dgm:pt modelId="{4790FE0E-E9BB-4497-985D-E37CC381FE59}" type="pres">
      <dgm:prSet presAssocID="{85B18710-C20A-493D-ABD4-A998B8B83345}" presName="parentText" presStyleLbl="align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5EFF548E-464D-4AA9-A25C-AA3F58D34B23}" type="pres">
      <dgm:prSet presAssocID="{85B18710-C20A-493D-ABD4-A998B8B83345}" presName="descendantText" presStyleLbl="alignAcc1" presStyleIdx="3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F9F68117-94FE-4BAC-8834-75E92D7FA97B}" type="pres">
      <dgm:prSet presAssocID="{F643695C-DD6C-413C-B56E-C415E87BA796}" presName="sp" presStyleCnt="0"/>
      <dgm:spPr/>
    </dgm:pt>
    <dgm:pt modelId="{602D5248-64BA-4095-9AF4-5584929B38CE}" type="pres">
      <dgm:prSet presAssocID="{C51ACF8F-B07A-4323-AC74-ACB512424987}" presName="composite" presStyleCnt="0"/>
      <dgm:spPr/>
    </dgm:pt>
    <dgm:pt modelId="{600C294D-CF62-4A62-B45B-BE2D2ACC2643}" type="pres">
      <dgm:prSet presAssocID="{C51ACF8F-B07A-4323-AC74-ACB512424987}" presName="parentText" presStyleLbl="align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A1CF33B-0C6D-4FB8-AAF3-1BE984E82206}" type="pres">
      <dgm:prSet presAssocID="{C51ACF8F-B07A-4323-AC74-ACB512424987}" presName="descendantText" presStyleLbl="alignAcc1" presStyleIdx="4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8436DAD1-FBBE-45B2-B573-4002809BCE94}" type="presOf" srcId="{5FAC100F-2CD8-4E15-9E98-66B5A3094520}" destId="{111F09F7-4CAD-4BFB-9F71-89A15ED34969}" srcOrd="0" destOrd="0" presId="urn:microsoft.com/office/officeart/2005/8/layout/chevron2"/>
    <dgm:cxn modelId="{1C5A59B3-F470-4339-8340-3D9E9BF1C5A7}" srcId="{29D60A59-2404-45C6-8631-E031C0FE763F}" destId="{C51ACF8F-B07A-4323-AC74-ACB512424987}" srcOrd="4" destOrd="0" parTransId="{0319016C-1495-4981-A240-EDE9E8E8B92C}" sibTransId="{E832414C-16DF-4F5E-A984-71323C84FB4E}"/>
    <dgm:cxn modelId="{53B13A78-7218-4EDF-9CE9-F942FB56396F}" srcId="{5FAC100F-2CD8-4E15-9E98-66B5A3094520}" destId="{EE565800-2A20-402F-88DF-D3A576A0A43C}" srcOrd="0" destOrd="0" parTransId="{E9CAED9A-132D-430F-B941-24EF9C8E5D61}" sibTransId="{6AE288B6-FB0D-4888-AF2C-4B166E764D52}"/>
    <dgm:cxn modelId="{A0612540-45C4-4892-ACE6-E8AB1B57A565}" type="presOf" srcId="{EE565800-2A20-402F-88DF-D3A576A0A43C}" destId="{C2524C1E-D949-43CD-B72E-8610172BDEF3}" srcOrd="0" destOrd="0" presId="urn:microsoft.com/office/officeart/2005/8/layout/chevron2"/>
    <dgm:cxn modelId="{9F26967F-AE03-40B8-BA69-53F3309876E4}" srcId="{29D60A59-2404-45C6-8631-E031C0FE763F}" destId="{29322A2B-BF8B-4477-8E90-83FF0010572B}" srcOrd="1" destOrd="0" parTransId="{D8F50080-793A-44D5-B5BB-69F5F92F4918}" sibTransId="{2BCEE5A6-D550-4D14-A067-A1961B1C1230}"/>
    <dgm:cxn modelId="{3BC613DF-F803-44E5-9A68-1A6EC79180A1}" type="presOf" srcId="{85B18710-C20A-493D-ABD4-A998B8B83345}" destId="{4790FE0E-E9BB-4497-985D-E37CC381FE59}" srcOrd="0" destOrd="0" presId="urn:microsoft.com/office/officeart/2005/8/layout/chevron2"/>
    <dgm:cxn modelId="{379A80F4-D56B-4193-B0C2-FBF85CE2D535}" srcId="{29D60A59-2404-45C6-8631-E031C0FE763F}" destId="{85B18710-C20A-493D-ABD4-A998B8B83345}" srcOrd="3" destOrd="0" parTransId="{2867AA30-5C1E-40E2-9886-FBFEC03569E5}" sibTransId="{F643695C-DD6C-413C-B56E-C415E87BA796}"/>
    <dgm:cxn modelId="{F86A98EB-D374-4F15-9EED-6ECCE900D491}" type="presOf" srcId="{29D60A59-2404-45C6-8631-E031C0FE763F}" destId="{D854B6C9-FB17-4F44-9301-4FFFFC897D6C}" srcOrd="0" destOrd="0" presId="urn:microsoft.com/office/officeart/2005/8/layout/chevron2"/>
    <dgm:cxn modelId="{59319E04-43FB-4F3C-B02F-6D0440C883F6}" srcId="{29322A2B-BF8B-4477-8E90-83FF0010572B}" destId="{1ED6BE1A-A97E-4EDF-9101-4567BF666AA2}" srcOrd="0" destOrd="0" parTransId="{D4356700-97A5-4BA4-9118-658527019C14}" sibTransId="{63C50C59-F4C9-4CBA-A721-4E94C9F0CBA0}"/>
    <dgm:cxn modelId="{D3FF35A7-6D2C-4CDF-9D0E-B2A1A390877C}" srcId="{2BD7ADB9-858D-4519-BE47-D05ADA11781B}" destId="{EC715A4C-B10C-4CEC-A12F-B19B0063F311}" srcOrd="0" destOrd="0" parTransId="{A69EE1DA-37A3-406C-B636-5ED4ADC7D10B}" sibTransId="{79F8ED32-66F4-4D84-BB9C-EBE6393A29B0}"/>
    <dgm:cxn modelId="{398CBC15-40E6-468B-94D4-DBC057600FA8}" type="presOf" srcId="{C51ACF8F-B07A-4323-AC74-ACB512424987}" destId="{600C294D-CF62-4A62-B45B-BE2D2ACC2643}" srcOrd="0" destOrd="0" presId="urn:microsoft.com/office/officeart/2005/8/layout/chevron2"/>
    <dgm:cxn modelId="{31B2DC88-B542-4BD2-A1DD-4B72B2EC09E2}" srcId="{85B18710-C20A-493D-ABD4-A998B8B83345}" destId="{95303E72-9307-4F4C-A12C-4399B0C453AB}" srcOrd="0" destOrd="0" parTransId="{1A0DB07A-0457-4AF3-B67E-FD1F614A8E26}" sibTransId="{F33F4C0D-1FFD-4901-AB5E-BF5BAF8514A7}"/>
    <dgm:cxn modelId="{0211E344-2578-4072-9E58-1FD830F1B2CA}" srcId="{29D60A59-2404-45C6-8631-E031C0FE763F}" destId="{2BD7ADB9-858D-4519-BE47-D05ADA11781B}" srcOrd="0" destOrd="0" parTransId="{641FF7CC-37A6-4FD5-BB26-DB74FD119E2C}" sibTransId="{B942A30F-70EE-4D97-B923-C55DD8823FD1}"/>
    <dgm:cxn modelId="{A1B67F76-0949-4698-A9EB-DB3A2BD04443}" type="presOf" srcId="{96A74215-C1B0-4E49-9914-53F3F9D764E1}" destId="{1A1CF33B-0C6D-4FB8-AAF3-1BE984E82206}" srcOrd="0" destOrd="0" presId="urn:microsoft.com/office/officeart/2005/8/layout/chevron2"/>
    <dgm:cxn modelId="{FA85E3FE-4717-41E4-A706-FEF1F19A1809}" type="presOf" srcId="{2BD7ADB9-858D-4519-BE47-D05ADA11781B}" destId="{BC005CE9-FFB0-4241-9BF0-134D0A959904}" srcOrd="0" destOrd="0" presId="urn:microsoft.com/office/officeart/2005/8/layout/chevron2"/>
    <dgm:cxn modelId="{55ECE581-169B-46E7-AD45-B4515FF3D94B}" type="presOf" srcId="{1ED6BE1A-A97E-4EDF-9101-4567BF666AA2}" destId="{8E96AE88-8430-4645-9B40-8353B9CE614D}" srcOrd="0" destOrd="0" presId="urn:microsoft.com/office/officeart/2005/8/layout/chevron2"/>
    <dgm:cxn modelId="{20BEA0CB-6B15-4D84-949D-A2929335F0CF}" type="presOf" srcId="{95303E72-9307-4F4C-A12C-4399B0C453AB}" destId="{5EFF548E-464D-4AA9-A25C-AA3F58D34B23}" srcOrd="0" destOrd="0" presId="urn:microsoft.com/office/officeart/2005/8/layout/chevron2"/>
    <dgm:cxn modelId="{F67BE66A-7EF7-49CD-BD77-40E1619AFC2A}" srcId="{C51ACF8F-B07A-4323-AC74-ACB512424987}" destId="{96A74215-C1B0-4E49-9914-53F3F9D764E1}" srcOrd="0" destOrd="0" parTransId="{EFA7F7F1-905C-4C2C-8C66-AE3C2DC38A3E}" sibTransId="{D63B202C-FEBA-4717-9C76-CF53A869347A}"/>
    <dgm:cxn modelId="{C3CCE255-BE05-4E44-B926-7C2D212B0730}" type="presOf" srcId="{29322A2B-BF8B-4477-8E90-83FF0010572B}" destId="{3A352510-71DE-4520-B4E2-9C1A472B37D5}" srcOrd="0" destOrd="0" presId="urn:microsoft.com/office/officeart/2005/8/layout/chevron2"/>
    <dgm:cxn modelId="{D0C10232-1D5A-46C3-8D3A-DFB8B8486AA7}" type="presOf" srcId="{EC715A4C-B10C-4CEC-A12F-B19B0063F311}" destId="{40AE4800-C0DA-4A99-AC28-C76BDF6527C2}" srcOrd="0" destOrd="0" presId="urn:microsoft.com/office/officeart/2005/8/layout/chevron2"/>
    <dgm:cxn modelId="{FB0FE764-05A0-462A-A874-4EB0DFA1DDA6}" srcId="{29D60A59-2404-45C6-8631-E031C0FE763F}" destId="{5FAC100F-2CD8-4E15-9E98-66B5A3094520}" srcOrd="2" destOrd="0" parTransId="{39C64BA8-9400-4404-B9FE-507332A947EC}" sibTransId="{351631D5-AA9D-4410-8747-ADFE3CE66DA4}"/>
    <dgm:cxn modelId="{9E6FF84F-4D95-472A-AD21-09C8C72653C1}" type="presParOf" srcId="{D854B6C9-FB17-4F44-9301-4FFFFC897D6C}" destId="{7F2A53BC-DD9F-486F-BBA4-9902AD5BE146}" srcOrd="0" destOrd="0" presId="urn:microsoft.com/office/officeart/2005/8/layout/chevron2"/>
    <dgm:cxn modelId="{18F7A5EB-8205-4579-BD5D-7ABF25F4C203}" type="presParOf" srcId="{7F2A53BC-DD9F-486F-BBA4-9902AD5BE146}" destId="{BC005CE9-FFB0-4241-9BF0-134D0A959904}" srcOrd="0" destOrd="0" presId="urn:microsoft.com/office/officeart/2005/8/layout/chevron2"/>
    <dgm:cxn modelId="{0CFF9BEC-0DD2-4B66-8236-065D3EBA36C3}" type="presParOf" srcId="{7F2A53BC-DD9F-486F-BBA4-9902AD5BE146}" destId="{40AE4800-C0DA-4A99-AC28-C76BDF6527C2}" srcOrd="1" destOrd="0" presId="urn:microsoft.com/office/officeart/2005/8/layout/chevron2"/>
    <dgm:cxn modelId="{DB55943D-FB03-408C-8846-73486C88F11D}" type="presParOf" srcId="{D854B6C9-FB17-4F44-9301-4FFFFC897D6C}" destId="{FD889B1F-7EB9-4477-8F0F-CA881D9BEF6C}" srcOrd="1" destOrd="0" presId="urn:microsoft.com/office/officeart/2005/8/layout/chevron2"/>
    <dgm:cxn modelId="{D6C213C8-6EC7-4EB5-9B5C-AFA686847AFC}" type="presParOf" srcId="{D854B6C9-FB17-4F44-9301-4FFFFC897D6C}" destId="{21BE93DC-84F8-4EB1-8DB5-E4021170852A}" srcOrd="2" destOrd="0" presId="urn:microsoft.com/office/officeart/2005/8/layout/chevron2"/>
    <dgm:cxn modelId="{5E7A3364-9CB9-46C4-99E9-38FFF87CD1F6}" type="presParOf" srcId="{21BE93DC-84F8-4EB1-8DB5-E4021170852A}" destId="{3A352510-71DE-4520-B4E2-9C1A472B37D5}" srcOrd="0" destOrd="0" presId="urn:microsoft.com/office/officeart/2005/8/layout/chevron2"/>
    <dgm:cxn modelId="{E28FEBF6-0A11-434A-AF06-093F8C50935C}" type="presParOf" srcId="{21BE93DC-84F8-4EB1-8DB5-E4021170852A}" destId="{8E96AE88-8430-4645-9B40-8353B9CE614D}" srcOrd="1" destOrd="0" presId="urn:microsoft.com/office/officeart/2005/8/layout/chevron2"/>
    <dgm:cxn modelId="{C0824B00-8E4D-4DCD-B778-0CE27ACEAF69}" type="presParOf" srcId="{D854B6C9-FB17-4F44-9301-4FFFFC897D6C}" destId="{C97AB19A-921F-4AC6-A015-2BE7599C9726}" srcOrd="3" destOrd="0" presId="urn:microsoft.com/office/officeart/2005/8/layout/chevron2"/>
    <dgm:cxn modelId="{4281D91A-78B6-43A9-AB9F-2D488044B94B}" type="presParOf" srcId="{D854B6C9-FB17-4F44-9301-4FFFFC897D6C}" destId="{B1F3D8C2-483E-4A97-ACAC-720C97BF626D}" srcOrd="4" destOrd="0" presId="urn:microsoft.com/office/officeart/2005/8/layout/chevron2"/>
    <dgm:cxn modelId="{3959A260-6701-4A72-A813-6E785882FA9D}" type="presParOf" srcId="{B1F3D8C2-483E-4A97-ACAC-720C97BF626D}" destId="{111F09F7-4CAD-4BFB-9F71-89A15ED34969}" srcOrd="0" destOrd="0" presId="urn:microsoft.com/office/officeart/2005/8/layout/chevron2"/>
    <dgm:cxn modelId="{9E0C3550-A1D0-4093-9022-9A828447137F}" type="presParOf" srcId="{B1F3D8C2-483E-4A97-ACAC-720C97BF626D}" destId="{C2524C1E-D949-43CD-B72E-8610172BDEF3}" srcOrd="1" destOrd="0" presId="urn:microsoft.com/office/officeart/2005/8/layout/chevron2"/>
    <dgm:cxn modelId="{4B6E21E3-62C6-47CC-83BB-96E1FDA8AF0F}" type="presParOf" srcId="{D854B6C9-FB17-4F44-9301-4FFFFC897D6C}" destId="{F50DEEC0-DD90-49DA-A9F6-0C6AE6569A05}" srcOrd="5" destOrd="0" presId="urn:microsoft.com/office/officeart/2005/8/layout/chevron2"/>
    <dgm:cxn modelId="{D60AA994-770A-41BE-8674-E4BEBC65A828}" type="presParOf" srcId="{D854B6C9-FB17-4F44-9301-4FFFFC897D6C}" destId="{21B6DB31-2DEF-4D66-A56D-431AE26989AF}" srcOrd="6" destOrd="0" presId="urn:microsoft.com/office/officeart/2005/8/layout/chevron2"/>
    <dgm:cxn modelId="{9CD11735-19B5-4702-9248-1540D9FC5A1C}" type="presParOf" srcId="{21B6DB31-2DEF-4D66-A56D-431AE26989AF}" destId="{4790FE0E-E9BB-4497-985D-E37CC381FE59}" srcOrd="0" destOrd="0" presId="urn:microsoft.com/office/officeart/2005/8/layout/chevron2"/>
    <dgm:cxn modelId="{BFB94B5C-A996-420B-B296-4F65B80D88E8}" type="presParOf" srcId="{21B6DB31-2DEF-4D66-A56D-431AE26989AF}" destId="{5EFF548E-464D-4AA9-A25C-AA3F58D34B23}" srcOrd="1" destOrd="0" presId="urn:microsoft.com/office/officeart/2005/8/layout/chevron2"/>
    <dgm:cxn modelId="{1A24A83E-C864-410A-B94E-2E9B9FF2CA83}" type="presParOf" srcId="{D854B6C9-FB17-4F44-9301-4FFFFC897D6C}" destId="{F9F68117-94FE-4BAC-8834-75E92D7FA97B}" srcOrd="7" destOrd="0" presId="urn:microsoft.com/office/officeart/2005/8/layout/chevron2"/>
    <dgm:cxn modelId="{FF743A3E-676A-4BE4-A92D-B1B7C60F9AED}" type="presParOf" srcId="{D854B6C9-FB17-4F44-9301-4FFFFC897D6C}" destId="{602D5248-64BA-4095-9AF4-5584929B38CE}" srcOrd="8" destOrd="0" presId="urn:microsoft.com/office/officeart/2005/8/layout/chevron2"/>
    <dgm:cxn modelId="{9F51EFE2-B551-4B98-A23B-2AD74BBD06C9}" type="presParOf" srcId="{602D5248-64BA-4095-9AF4-5584929B38CE}" destId="{600C294D-CF62-4A62-B45B-BE2D2ACC2643}" srcOrd="0" destOrd="0" presId="urn:microsoft.com/office/officeart/2005/8/layout/chevron2"/>
    <dgm:cxn modelId="{4B6DADD1-5648-4D9A-BB22-277122A05C3C}" type="presParOf" srcId="{602D5248-64BA-4095-9AF4-5584929B38CE}" destId="{1A1CF33B-0C6D-4FB8-AAF3-1BE984E82206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9D60A59-2404-45C6-8631-E031C0FE763F}" type="doc">
      <dgm:prSet loTypeId="urn:microsoft.com/office/officeart/2005/8/layout/arrow5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CN" altLang="en-US"/>
        </a:p>
      </dgm:t>
    </dgm:pt>
    <dgm:pt modelId="{E5C6E4BB-0915-418F-BE2D-836D5EFCDF6A}">
      <dgm:prSet phldrT="[文本]" custT="1"/>
      <dgm:spPr/>
      <dgm:t>
        <a:bodyPr/>
        <a:lstStyle/>
        <a:p>
          <a:r>
            <a:rPr lang="zh-CN" altLang="zh-CN" sz="2200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推想文中有关词句的意思</a:t>
          </a:r>
          <a:endParaRPr lang="zh-CN" altLang="en-US" sz="220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3D73BAAE-62AD-4510-8E59-C0302823DA96}" type="parTrans" cxnId="{6BF6BE5F-C56B-430B-99E0-42B74DEB1535}">
      <dgm:prSet/>
      <dgm:spPr/>
      <dgm:t>
        <a:bodyPr/>
        <a:lstStyle/>
        <a:p>
          <a:endParaRPr lang="zh-CN" altLang="en-US" sz="200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9212B123-2199-406C-A756-8EFB80CAE9E5}" type="sibTrans" cxnId="{6BF6BE5F-C56B-430B-99E0-42B74DEB1535}">
      <dgm:prSet/>
      <dgm:spPr/>
      <dgm:t>
        <a:bodyPr/>
        <a:lstStyle/>
        <a:p>
          <a:endParaRPr lang="zh-CN" altLang="en-US" sz="200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BCEC39B3-0F56-4CCC-87F1-4EA5FAFE15D5}">
      <dgm:prSet phldrT="[文本]" custT="1"/>
      <dgm:spPr/>
      <dgm:t>
        <a:bodyPr/>
        <a:lstStyle/>
        <a:p>
          <a:r>
            <a:rPr lang="zh-CN" altLang="zh-CN" sz="2200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辨别词语的感情色彩，体会其表达效果</a:t>
          </a:r>
          <a:endParaRPr lang="zh-CN" altLang="en-US" sz="220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55A1025B-0576-49CC-AEF2-793DDCC38D31}" type="parTrans" cxnId="{1A59D5A5-B437-4F2A-BDE0-A5C8D6B4EA90}">
      <dgm:prSet/>
      <dgm:spPr/>
      <dgm:t>
        <a:bodyPr/>
        <a:lstStyle/>
        <a:p>
          <a:endParaRPr lang="zh-CN" altLang="en-US" sz="200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7B554C09-3E6C-4866-BD23-333A98FF17F3}" type="sibTrans" cxnId="{1A59D5A5-B437-4F2A-BDE0-A5C8D6B4EA90}">
      <dgm:prSet/>
      <dgm:spPr/>
      <dgm:t>
        <a:bodyPr/>
        <a:lstStyle/>
        <a:p>
          <a:endParaRPr lang="zh-CN" altLang="en-US" sz="200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5ED3D7CA-138C-4102-BA32-93CD744AC1AB}" type="pres">
      <dgm:prSet presAssocID="{29D60A59-2404-45C6-8631-E031C0FE763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56739306-DFE1-4D1C-82E8-DD38156CC1C8}" type="pres">
      <dgm:prSet presAssocID="{E5C6E4BB-0915-418F-BE2D-836D5EFCDF6A}" presName="arrow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C559CD7-FA83-447D-8999-9142833F3EAA}" type="pres">
      <dgm:prSet presAssocID="{BCEC39B3-0F56-4CCC-87F1-4EA5FAFE15D5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1A59D5A5-B437-4F2A-BDE0-A5C8D6B4EA90}" srcId="{29D60A59-2404-45C6-8631-E031C0FE763F}" destId="{BCEC39B3-0F56-4CCC-87F1-4EA5FAFE15D5}" srcOrd="1" destOrd="0" parTransId="{55A1025B-0576-49CC-AEF2-793DDCC38D31}" sibTransId="{7B554C09-3E6C-4866-BD23-333A98FF17F3}"/>
    <dgm:cxn modelId="{60F3600A-7DEB-4A75-96F0-D0D79EC20FB6}" type="presOf" srcId="{29D60A59-2404-45C6-8631-E031C0FE763F}" destId="{5ED3D7CA-138C-4102-BA32-93CD744AC1AB}" srcOrd="0" destOrd="0" presId="urn:microsoft.com/office/officeart/2005/8/layout/arrow5"/>
    <dgm:cxn modelId="{DE5CDBB9-72C0-413D-91BD-8E63CE8818A0}" type="presOf" srcId="{BCEC39B3-0F56-4CCC-87F1-4EA5FAFE15D5}" destId="{1C559CD7-FA83-447D-8999-9142833F3EAA}" srcOrd="0" destOrd="0" presId="urn:microsoft.com/office/officeart/2005/8/layout/arrow5"/>
    <dgm:cxn modelId="{6BF6BE5F-C56B-430B-99E0-42B74DEB1535}" srcId="{29D60A59-2404-45C6-8631-E031C0FE763F}" destId="{E5C6E4BB-0915-418F-BE2D-836D5EFCDF6A}" srcOrd="0" destOrd="0" parTransId="{3D73BAAE-62AD-4510-8E59-C0302823DA96}" sibTransId="{9212B123-2199-406C-A756-8EFB80CAE9E5}"/>
    <dgm:cxn modelId="{1F01DC96-0211-415E-ABF9-DC5ED006D0EE}" type="presOf" srcId="{E5C6E4BB-0915-418F-BE2D-836D5EFCDF6A}" destId="{56739306-DFE1-4D1C-82E8-DD38156CC1C8}" srcOrd="0" destOrd="0" presId="urn:microsoft.com/office/officeart/2005/8/layout/arrow5"/>
    <dgm:cxn modelId="{37FC4F14-BA6A-4182-9EDF-589A3B0965DF}" type="presParOf" srcId="{5ED3D7CA-138C-4102-BA32-93CD744AC1AB}" destId="{56739306-DFE1-4D1C-82E8-DD38156CC1C8}" srcOrd="0" destOrd="0" presId="urn:microsoft.com/office/officeart/2005/8/layout/arrow5"/>
    <dgm:cxn modelId="{BABE9C75-F975-418D-A121-A9C07C078097}" type="presParOf" srcId="{5ED3D7CA-138C-4102-BA32-93CD744AC1AB}" destId="{1C559CD7-FA83-447D-8999-9142833F3EAA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9D60A59-2404-45C6-8631-E031C0FE763F}" type="doc">
      <dgm:prSet loTypeId="urn:microsoft.com/office/officeart/2005/8/layout/pyramid2" loCatId="list" qsTypeId="urn:microsoft.com/office/officeart/2005/8/quickstyle/simple1" qsCatId="simple" csTypeId="urn:microsoft.com/office/officeart/2005/8/colors/accent5_1" csCatId="accent5" phldr="1"/>
      <dgm:spPr/>
      <dgm:t>
        <a:bodyPr/>
        <a:lstStyle/>
        <a:p>
          <a:endParaRPr lang="zh-CN" altLang="en-US"/>
        </a:p>
      </dgm:t>
    </dgm:pt>
    <dgm:pt modelId="{E5C6E4BB-0915-418F-BE2D-836D5EFCDF6A}">
      <dgm:prSet phldrT="[文本]" custT="1"/>
      <dgm:spPr>
        <a:solidFill>
          <a:schemeClr val="accent4">
            <a:alpha val="90000"/>
          </a:schemeClr>
        </a:solidFill>
      </dgm:spPr>
      <dgm:t>
        <a:bodyPr/>
        <a:lstStyle/>
        <a:p>
          <a:r>
            <a:rPr lang="zh-CN" altLang="zh-CN" sz="2400" b="1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简单描述自己印象最深的场景、人物、细节</a:t>
          </a:r>
          <a:endParaRPr lang="zh-CN" altLang="en-US" sz="2400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3D73BAAE-62AD-4510-8E59-C0302823DA96}" type="parTrans" cxnId="{6BF6BE5F-C56B-430B-99E0-42B74DEB1535}">
      <dgm:prSet/>
      <dgm:spPr/>
      <dgm:t>
        <a:bodyPr/>
        <a:lstStyle/>
        <a:p>
          <a:endParaRPr lang="zh-CN" altLang="en-US" sz="240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9212B123-2199-406C-A756-8EFB80CAE9E5}" type="sibTrans" cxnId="{6BF6BE5F-C56B-430B-99E0-42B74DEB1535}">
      <dgm:prSet/>
      <dgm:spPr/>
      <dgm:t>
        <a:bodyPr/>
        <a:lstStyle/>
        <a:p>
          <a:endParaRPr lang="zh-CN" altLang="en-US" sz="240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015215A9-992F-4288-90F3-69D1CD4BBB3E}">
      <dgm:prSet phldrT="[文本]" custT="1"/>
      <dgm:spPr>
        <a:solidFill>
          <a:schemeClr val="accent4">
            <a:alpha val="90000"/>
          </a:schemeClr>
        </a:solidFill>
      </dgm:spPr>
      <dgm:t>
        <a:bodyPr/>
        <a:lstStyle/>
        <a:p>
          <a:r>
            <a:rPr lang="zh-CN" altLang="zh-CN" sz="2400" b="1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了解事件</a:t>
          </a:r>
          <a:r>
            <a:rPr lang="zh-CN" altLang="en-US" sz="2400" b="1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的</a:t>
          </a:r>
          <a:r>
            <a:rPr lang="zh-CN" altLang="zh-CN" sz="2400" b="1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梗概</a:t>
          </a:r>
          <a:endParaRPr lang="zh-CN" altLang="en-US" sz="2400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178341A4-213F-42E6-839C-510C53AA3CE6}" type="parTrans" cxnId="{9F142394-DC05-48D2-8E48-00F17AB296EC}">
      <dgm:prSet/>
      <dgm:spPr/>
      <dgm:t>
        <a:bodyPr/>
        <a:lstStyle/>
        <a:p>
          <a:endParaRPr lang="zh-CN" altLang="en-US"/>
        </a:p>
      </dgm:t>
    </dgm:pt>
    <dgm:pt modelId="{1979D788-27AE-4B0B-8D41-1DF9842C9B70}" type="sibTrans" cxnId="{9F142394-DC05-48D2-8E48-00F17AB296EC}">
      <dgm:prSet/>
      <dgm:spPr/>
      <dgm:t>
        <a:bodyPr/>
        <a:lstStyle/>
        <a:p>
          <a:endParaRPr lang="zh-CN" altLang="en-US"/>
        </a:p>
      </dgm:t>
    </dgm:pt>
    <dgm:pt modelId="{D6130269-5522-4E73-9AEC-67C91EDCBC2F}">
      <dgm:prSet phldrT="[文本]" custT="1"/>
      <dgm:spPr>
        <a:solidFill>
          <a:schemeClr val="accent4">
            <a:alpha val="90000"/>
          </a:schemeClr>
        </a:solidFill>
      </dgm:spPr>
      <dgm:t>
        <a:bodyPr/>
        <a:lstStyle/>
        <a:p>
          <a:r>
            <a:rPr lang="zh-CN" altLang="zh-CN" sz="2400" b="1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了解</a:t>
          </a:r>
          <a:r>
            <a:rPr lang="zh-CN" altLang="zh-CN" sz="2400" b="1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文章的表达顺序</a:t>
          </a:r>
          <a:endParaRPr lang="zh-CN" altLang="en-US" sz="2400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B97F50F2-B657-41D1-831D-B1F8B2926CA5}" type="parTrans" cxnId="{1D1C845C-E7D2-4DB5-975B-08063587C55C}">
      <dgm:prSet/>
      <dgm:spPr/>
      <dgm:t>
        <a:bodyPr/>
        <a:lstStyle/>
        <a:p>
          <a:endParaRPr lang="zh-CN" altLang="en-US"/>
        </a:p>
      </dgm:t>
    </dgm:pt>
    <dgm:pt modelId="{405BE310-6714-4F15-B094-8FD1F57CCC52}" type="sibTrans" cxnId="{1D1C845C-E7D2-4DB5-975B-08063587C55C}">
      <dgm:prSet/>
      <dgm:spPr/>
      <dgm:t>
        <a:bodyPr/>
        <a:lstStyle/>
        <a:p>
          <a:endParaRPr lang="zh-CN" altLang="en-US"/>
        </a:p>
      </dgm:t>
    </dgm:pt>
    <dgm:pt modelId="{F812C832-7641-447C-B1F6-C7BD6C9C2708}" type="pres">
      <dgm:prSet presAssocID="{29D60A59-2404-45C6-8631-E031C0FE763F}" presName="compositeShape" presStyleCnt="0">
        <dgm:presLayoutVars>
          <dgm:dir/>
          <dgm:resizeHandles/>
        </dgm:presLayoutVars>
      </dgm:prSet>
      <dgm:spPr/>
      <dgm:t>
        <a:bodyPr/>
        <a:lstStyle/>
        <a:p>
          <a:endParaRPr lang="zh-CN" altLang="en-US"/>
        </a:p>
      </dgm:t>
    </dgm:pt>
    <dgm:pt modelId="{39768B81-8C55-4463-8091-2D677DAE29EA}" type="pres">
      <dgm:prSet presAssocID="{29D60A59-2404-45C6-8631-E031C0FE763F}" presName="pyramid" presStyleLbl="node1" presStyleIdx="0" presStyleCnt="1"/>
      <dgm:spPr>
        <a:solidFill>
          <a:schemeClr val="accent5"/>
        </a:solidFill>
        <a:ln>
          <a:solidFill>
            <a:schemeClr val="bg1"/>
          </a:solidFill>
        </a:ln>
      </dgm:spPr>
      <dgm:t>
        <a:bodyPr/>
        <a:lstStyle/>
        <a:p>
          <a:endParaRPr lang="zh-CN" altLang="en-US"/>
        </a:p>
      </dgm:t>
    </dgm:pt>
    <dgm:pt modelId="{78835D23-BBCA-46AC-B27D-137DE66EDF4E}" type="pres">
      <dgm:prSet presAssocID="{29D60A59-2404-45C6-8631-E031C0FE763F}" presName="theList" presStyleCnt="0"/>
      <dgm:spPr/>
      <dgm:t>
        <a:bodyPr/>
        <a:lstStyle/>
        <a:p>
          <a:endParaRPr lang="zh-CN" altLang="en-US"/>
        </a:p>
      </dgm:t>
    </dgm:pt>
    <dgm:pt modelId="{07A64E4C-74C9-441A-A368-A498D54256E2}" type="pres">
      <dgm:prSet presAssocID="{E5C6E4BB-0915-418F-BE2D-836D5EFCDF6A}" presName="aNode" presStyleLbl="fgAcc1" presStyleIdx="0" presStyleCnt="3" custScaleX="12132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A53A851-B01A-4E1F-B6B6-6BE2D348D7CA}" type="pres">
      <dgm:prSet presAssocID="{E5C6E4BB-0915-418F-BE2D-836D5EFCDF6A}" presName="aSpace" presStyleCnt="0"/>
      <dgm:spPr/>
      <dgm:t>
        <a:bodyPr/>
        <a:lstStyle/>
        <a:p>
          <a:endParaRPr lang="zh-CN" altLang="en-US"/>
        </a:p>
      </dgm:t>
    </dgm:pt>
    <dgm:pt modelId="{23AC3C94-17F3-48F4-8465-A144EFD83591}" type="pres">
      <dgm:prSet presAssocID="{015215A9-992F-4288-90F3-69D1CD4BBB3E}" presName="aNode" presStyleLbl="fgAcc1" presStyleIdx="1" presStyleCnt="3" custScaleX="12132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0DFB4B69-DB12-419A-9C2C-CB8287C1FBF1}" type="pres">
      <dgm:prSet presAssocID="{015215A9-992F-4288-90F3-69D1CD4BBB3E}" presName="aSpace" presStyleCnt="0"/>
      <dgm:spPr/>
      <dgm:t>
        <a:bodyPr/>
        <a:lstStyle/>
        <a:p>
          <a:endParaRPr lang="zh-CN" altLang="en-US"/>
        </a:p>
      </dgm:t>
    </dgm:pt>
    <dgm:pt modelId="{81EB92B1-D7F5-4C1E-B5A1-D4547E7E321D}" type="pres">
      <dgm:prSet presAssocID="{D6130269-5522-4E73-9AEC-67C91EDCBC2F}" presName="aNode" presStyleLbl="fgAcc1" presStyleIdx="2" presStyleCnt="3" custScaleX="12132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1D8FBB3-5A2B-4658-860B-EFD73C16E7E2}" type="pres">
      <dgm:prSet presAssocID="{D6130269-5522-4E73-9AEC-67C91EDCBC2F}" presName="aSpace" presStyleCnt="0"/>
      <dgm:spPr/>
      <dgm:t>
        <a:bodyPr/>
        <a:lstStyle/>
        <a:p>
          <a:endParaRPr lang="zh-CN" altLang="en-US"/>
        </a:p>
      </dgm:t>
    </dgm:pt>
  </dgm:ptLst>
  <dgm:cxnLst>
    <dgm:cxn modelId="{BFF646B8-FD37-4489-8B4D-19F7F5984107}" type="presOf" srcId="{D6130269-5522-4E73-9AEC-67C91EDCBC2F}" destId="{81EB92B1-D7F5-4C1E-B5A1-D4547E7E321D}" srcOrd="0" destOrd="0" presId="urn:microsoft.com/office/officeart/2005/8/layout/pyramid2"/>
    <dgm:cxn modelId="{B5E54094-58B5-45DE-B65D-C90BB7EC71D5}" type="presOf" srcId="{015215A9-992F-4288-90F3-69D1CD4BBB3E}" destId="{23AC3C94-17F3-48F4-8465-A144EFD83591}" srcOrd="0" destOrd="0" presId="urn:microsoft.com/office/officeart/2005/8/layout/pyramid2"/>
    <dgm:cxn modelId="{85313B11-6D12-40B1-9F21-A04DE858189B}" type="presOf" srcId="{29D60A59-2404-45C6-8631-E031C0FE763F}" destId="{F812C832-7641-447C-B1F6-C7BD6C9C2708}" srcOrd="0" destOrd="0" presId="urn:microsoft.com/office/officeart/2005/8/layout/pyramid2"/>
    <dgm:cxn modelId="{6BF6BE5F-C56B-430B-99E0-42B74DEB1535}" srcId="{29D60A59-2404-45C6-8631-E031C0FE763F}" destId="{E5C6E4BB-0915-418F-BE2D-836D5EFCDF6A}" srcOrd="0" destOrd="0" parTransId="{3D73BAAE-62AD-4510-8E59-C0302823DA96}" sibTransId="{9212B123-2199-406C-A756-8EFB80CAE9E5}"/>
    <dgm:cxn modelId="{1D1C845C-E7D2-4DB5-975B-08063587C55C}" srcId="{29D60A59-2404-45C6-8631-E031C0FE763F}" destId="{D6130269-5522-4E73-9AEC-67C91EDCBC2F}" srcOrd="2" destOrd="0" parTransId="{B97F50F2-B657-41D1-831D-B1F8B2926CA5}" sibTransId="{405BE310-6714-4F15-B094-8FD1F57CCC52}"/>
    <dgm:cxn modelId="{46A03BFC-F512-4147-9F70-E52D6E421795}" type="presOf" srcId="{E5C6E4BB-0915-418F-BE2D-836D5EFCDF6A}" destId="{07A64E4C-74C9-441A-A368-A498D54256E2}" srcOrd="0" destOrd="0" presId="urn:microsoft.com/office/officeart/2005/8/layout/pyramid2"/>
    <dgm:cxn modelId="{9F142394-DC05-48D2-8E48-00F17AB296EC}" srcId="{29D60A59-2404-45C6-8631-E031C0FE763F}" destId="{015215A9-992F-4288-90F3-69D1CD4BBB3E}" srcOrd="1" destOrd="0" parTransId="{178341A4-213F-42E6-839C-510C53AA3CE6}" sibTransId="{1979D788-27AE-4B0B-8D41-1DF9842C9B70}"/>
    <dgm:cxn modelId="{A0A33FF5-3189-4306-ABE0-F677BFF904AA}" type="presParOf" srcId="{F812C832-7641-447C-B1F6-C7BD6C9C2708}" destId="{39768B81-8C55-4463-8091-2D677DAE29EA}" srcOrd="0" destOrd="0" presId="urn:microsoft.com/office/officeart/2005/8/layout/pyramid2"/>
    <dgm:cxn modelId="{C38B4C43-CDB4-47C2-AF55-5C4BE1205D73}" type="presParOf" srcId="{F812C832-7641-447C-B1F6-C7BD6C9C2708}" destId="{78835D23-BBCA-46AC-B27D-137DE66EDF4E}" srcOrd="1" destOrd="0" presId="urn:microsoft.com/office/officeart/2005/8/layout/pyramid2"/>
    <dgm:cxn modelId="{1770EC88-560C-47D4-BA22-5FD2645FE42F}" type="presParOf" srcId="{78835D23-BBCA-46AC-B27D-137DE66EDF4E}" destId="{07A64E4C-74C9-441A-A368-A498D54256E2}" srcOrd="0" destOrd="0" presId="urn:microsoft.com/office/officeart/2005/8/layout/pyramid2"/>
    <dgm:cxn modelId="{FE36833A-BC28-45A0-8F75-E54B086E1814}" type="presParOf" srcId="{78835D23-BBCA-46AC-B27D-137DE66EDF4E}" destId="{1A53A851-B01A-4E1F-B6B6-6BE2D348D7CA}" srcOrd="1" destOrd="0" presId="urn:microsoft.com/office/officeart/2005/8/layout/pyramid2"/>
    <dgm:cxn modelId="{33EF9A04-05A7-4DB6-8462-1635BFE1012E}" type="presParOf" srcId="{78835D23-BBCA-46AC-B27D-137DE66EDF4E}" destId="{23AC3C94-17F3-48F4-8465-A144EFD83591}" srcOrd="2" destOrd="0" presId="urn:microsoft.com/office/officeart/2005/8/layout/pyramid2"/>
    <dgm:cxn modelId="{229D3D21-5934-4335-A107-0DF5EA4D3265}" type="presParOf" srcId="{78835D23-BBCA-46AC-B27D-137DE66EDF4E}" destId="{0DFB4B69-DB12-419A-9C2C-CB8287C1FBF1}" srcOrd="3" destOrd="0" presId="urn:microsoft.com/office/officeart/2005/8/layout/pyramid2"/>
    <dgm:cxn modelId="{0D638D35-767A-463D-8C64-F89D7CE7E0B5}" type="presParOf" srcId="{78835D23-BBCA-46AC-B27D-137DE66EDF4E}" destId="{81EB92B1-D7F5-4C1E-B5A1-D4547E7E321D}" srcOrd="4" destOrd="0" presId="urn:microsoft.com/office/officeart/2005/8/layout/pyramid2"/>
    <dgm:cxn modelId="{6847C478-51E8-42E4-95F8-EF9EAF4B0ECA}" type="presParOf" srcId="{78835D23-BBCA-46AC-B27D-137DE66EDF4E}" destId="{31D8FBB3-5A2B-4658-860B-EFD73C16E7E2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9D60A59-2404-45C6-8631-E031C0FE763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zh-CN" altLang="en-US"/>
        </a:p>
      </dgm:t>
    </dgm:pt>
    <dgm:pt modelId="{D5A2F6FF-BB33-4D1A-BD35-A3D33C3861F5}">
      <dgm:prSet phldrT="[文本]" custT="1"/>
      <dgm:spPr/>
      <dgm:t>
        <a:bodyPr/>
        <a:lstStyle/>
        <a:p>
          <a:pPr algn="ctr"/>
          <a:r>
            <a:rPr lang="zh-CN" altLang="en-US" sz="2400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能</a:t>
          </a:r>
          <a:r>
            <a:rPr lang="zh-CN" altLang="zh-CN" sz="2400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说出自己的喜爱、憎恶、崇敬、向往、同情等感受</a:t>
          </a:r>
          <a:endParaRPr lang="zh-CN" altLang="en-US" sz="240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5EAD977A-8FA2-428A-9C37-4E8E5F6FA87F}" type="sibTrans" cxnId="{462BD3C4-647E-4A13-BC13-D47132ACBE92}">
      <dgm:prSet/>
      <dgm:spPr/>
      <dgm:t>
        <a:bodyPr/>
        <a:lstStyle/>
        <a:p>
          <a:pPr algn="ctr"/>
          <a:endParaRPr lang="zh-CN" altLang="en-US" sz="240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44445782-3EFA-4C18-84C1-812E89DB34BC}" type="parTrans" cxnId="{462BD3C4-647E-4A13-BC13-D47132ACBE92}">
      <dgm:prSet/>
      <dgm:spPr/>
      <dgm:t>
        <a:bodyPr/>
        <a:lstStyle/>
        <a:p>
          <a:pPr algn="ctr"/>
          <a:endParaRPr lang="zh-CN" altLang="en-US" sz="240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7CDBE0BF-6C15-4E04-A3EC-40F11EA1715F}" type="pres">
      <dgm:prSet presAssocID="{29D60A59-2404-45C6-8631-E031C0FE763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09E283DA-7F00-4469-8523-52CF815ED5FA}" type="pres">
      <dgm:prSet presAssocID="{D5A2F6FF-BB33-4D1A-BD35-A3D33C3861F5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172F3E3E-2E1A-45CE-B689-DD06C782BE48}" type="presOf" srcId="{29D60A59-2404-45C6-8631-E031C0FE763F}" destId="{7CDBE0BF-6C15-4E04-A3EC-40F11EA1715F}" srcOrd="0" destOrd="0" presId="urn:microsoft.com/office/officeart/2005/8/layout/vList2"/>
    <dgm:cxn modelId="{32E9A5CB-3003-4996-B750-D4DEAEC954E9}" type="presOf" srcId="{D5A2F6FF-BB33-4D1A-BD35-A3D33C3861F5}" destId="{09E283DA-7F00-4469-8523-52CF815ED5FA}" srcOrd="0" destOrd="0" presId="urn:microsoft.com/office/officeart/2005/8/layout/vList2"/>
    <dgm:cxn modelId="{462BD3C4-647E-4A13-BC13-D47132ACBE92}" srcId="{29D60A59-2404-45C6-8631-E031C0FE763F}" destId="{D5A2F6FF-BB33-4D1A-BD35-A3D33C3861F5}" srcOrd="0" destOrd="0" parTransId="{44445782-3EFA-4C18-84C1-812E89DB34BC}" sibTransId="{5EAD977A-8FA2-428A-9C37-4E8E5F6FA87F}"/>
    <dgm:cxn modelId="{E841372A-09B0-44C8-87C2-D8E23F09F242}" type="presParOf" srcId="{7CDBE0BF-6C15-4E04-A3EC-40F11EA1715F}" destId="{09E283DA-7F00-4469-8523-52CF815ED5F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9D60A59-2404-45C6-8631-E031C0FE763F}" type="doc">
      <dgm:prSet loTypeId="urn:microsoft.com/office/officeart/2005/8/layout/process4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CN" altLang="en-US"/>
        </a:p>
      </dgm:t>
    </dgm:pt>
    <dgm:pt modelId="{E5C6E4BB-0915-418F-BE2D-836D5EFCDF6A}">
      <dgm:prSet phldrT="[文本]" custT="1"/>
      <dgm:spPr/>
      <dgm:t>
        <a:bodyPr/>
        <a:lstStyle/>
        <a:p>
          <a:r>
            <a:rPr lang="zh-CN" altLang="en-US" sz="2200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理解分析</a:t>
          </a:r>
          <a:r>
            <a:rPr lang="zh-CN" altLang="zh-CN" sz="2200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语段、文章</a:t>
          </a:r>
          <a:endParaRPr lang="zh-CN" altLang="en-US" sz="220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3D73BAAE-62AD-4510-8E59-C0302823DA96}" type="parTrans" cxnId="{6BF6BE5F-C56B-430B-99E0-42B74DEB1535}">
      <dgm:prSet/>
      <dgm:spPr/>
      <dgm:t>
        <a:bodyPr/>
        <a:lstStyle/>
        <a:p>
          <a:endParaRPr lang="zh-CN" altLang="en-US" sz="220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9212B123-2199-406C-A756-8EFB80CAE9E5}" type="sibTrans" cxnId="{6BF6BE5F-C56B-430B-99E0-42B74DEB1535}">
      <dgm:prSet/>
      <dgm:spPr/>
      <dgm:t>
        <a:bodyPr/>
        <a:lstStyle/>
        <a:p>
          <a:endParaRPr lang="zh-CN" altLang="en-US" sz="220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EE6DD429-2E9F-43DD-B508-956A14112836}">
      <dgm:prSet phldrT="[文本]" custT="1"/>
      <dgm:spPr/>
      <dgm:t>
        <a:bodyPr/>
        <a:lstStyle/>
        <a:p>
          <a:r>
            <a:rPr lang="zh-CN" altLang="zh-CN" sz="2200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运用恰当的语言形式</a:t>
          </a:r>
          <a:endParaRPr lang="en-US" altLang="zh-CN" sz="2200" b="1" dirty="0" smtClean="0">
            <a:latin typeface="华文楷体" panose="02010600040101010101" pitchFamily="2" charset="-122"/>
            <a:ea typeface="华文楷体" panose="02010600040101010101" pitchFamily="2" charset="-122"/>
          </a:endParaRPr>
        </a:p>
        <a:p>
          <a:r>
            <a:rPr lang="zh-CN" altLang="zh-CN" sz="2200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（符合现代汉语语法</a:t>
          </a:r>
          <a:r>
            <a:rPr lang="zh-CN" altLang="en-US" sz="2200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、</a:t>
          </a:r>
          <a:r>
            <a:rPr lang="zh-CN" altLang="zh-CN" sz="2200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写作手法</a:t>
          </a:r>
          <a:r>
            <a:rPr lang="zh-CN" altLang="en-US" sz="2200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、</a:t>
          </a:r>
          <a:r>
            <a:rPr lang="zh-CN" altLang="zh-CN" sz="2200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逻辑、数字等）</a:t>
          </a:r>
          <a:endParaRPr lang="zh-CN" altLang="en-US" sz="220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200F079E-A8F7-4BF0-882D-A606236F379A}" type="parTrans" cxnId="{9C021D0A-7F4B-45AA-8631-B7D46D85C69B}">
      <dgm:prSet/>
      <dgm:spPr/>
      <dgm:t>
        <a:bodyPr/>
        <a:lstStyle/>
        <a:p>
          <a:endParaRPr lang="zh-CN" altLang="en-US" sz="220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C2692FE4-A039-48CB-A8E1-CBFDFAF5591F}" type="sibTrans" cxnId="{9C021D0A-7F4B-45AA-8631-B7D46D85C69B}">
      <dgm:prSet/>
      <dgm:spPr/>
      <dgm:t>
        <a:bodyPr/>
        <a:lstStyle/>
        <a:p>
          <a:endParaRPr lang="zh-CN" altLang="en-US" sz="220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EC2E988F-F2AE-4A80-9BCA-05576B0D217D}">
      <dgm:prSet phldrT="[文本]" custT="1"/>
      <dgm:spPr/>
      <dgm:t>
        <a:bodyPr/>
        <a:lstStyle/>
        <a:p>
          <a:r>
            <a:rPr lang="zh-CN" altLang="zh-CN" sz="2200" b="1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表明自己的思想感情，观点和看法</a:t>
          </a:r>
          <a:endParaRPr lang="zh-CN" altLang="en-US" sz="220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D224A4C0-D803-4ED8-93D0-3DD7797FDF82}" type="parTrans" cxnId="{68B77012-AE6E-40B1-95EC-272639190550}">
      <dgm:prSet/>
      <dgm:spPr/>
      <dgm:t>
        <a:bodyPr/>
        <a:lstStyle/>
        <a:p>
          <a:endParaRPr lang="zh-CN" altLang="en-US" sz="220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1F69AD3F-E893-4499-B358-B64A80B3A366}" type="sibTrans" cxnId="{68B77012-AE6E-40B1-95EC-272639190550}">
      <dgm:prSet/>
      <dgm:spPr/>
      <dgm:t>
        <a:bodyPr/>
        <a:lstStyle/>
        <a:p>
          <a:endParaRPr lang="zh-CN" altLang="en-US" sz="220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148DAE3E-F3DA-40C5-A1B7-B2247C64CF56}" type="pres">
      <dgm:prSet presAssocID="{29D60A59-2404-45C6-8631-E031C0FE763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2CBEAC74-7F95-463C-BA29-46B532EB52FA}" type="pres">
      <dgm:prSet presAssocID="{EC2E988F-F2AE-4A80-9BCA-05576B0D217D}" presName="boxAndChildren" presStyleCnt="0"/>
      <dgm:spPr/>
    </dgm:pt>
    <dgm:pt modelId="{C53D905A-A767-4D6F-B47D-037B1E4E9B60}" type="pres">
      <dgm:prSet presAssocID="{EC2E988F-F2AE-4A80-9BCA-05576B0D217D}" presName="parentTextBox" presStyleLbl="node1" presStyleIdx="0" presStyleCnt="3" custScaleX="89990"/>
      <dgm:spPr/>
      <dgm:t>
        <a:bodyPr/>
        <a:lstStyle/>
        <a:p>
          <a:endParaRPr lang="zh-CN" altLang="en-US"/>
        </a:p>
      </dgm:t>
    </dgm:pt>
    <dgm:pt modelId="{5AF4261E-177E-49B0-A6B6-C231EE5BABB2}" type="pres">
      <dgm:prSet presAssocID="{C2692FE4-A039-48CB-A8E1-CBFDFAF5591F}" presName="sp" presStyleCnt="0"/>
      <dgm:spPr/>
    </dgm:pt>
    <dgm:pt modelId="{97CDC9F2-F7E0-497B-BF25-5FAD96D1CAA6}" type="pres">
      <dgm:prSet presAssocID="{EE6DD429-2E9F-43DD-B508-956A14112836}" presName="arrowAndChildren" presStyleCnt="0"/>
      <dgm:spPr/>
    </dgm:pt>
    <dgm:pt modelId="{4E45B121-B795-4800-BA76-8A38A319265E}" type="pres">
      <dgm:prSet presAssocID="{EE6DD429-2E9F-43DD-B508-956A14112836}" presName="parentTextArrow" presStyleLbl="node1" presStyleIdx="1" presStyleCnt="3" custScaleX="89990"/>
      <dgm:spPr/>
      <dgm:t>
        <a:bodyPr/>
        <a:lstStyle/>
        <a:p>
          <a:endParaRPr lang="zh-CN" altLang="en-US"/>
        </a:p>
      </dgm:t>
    </dgm:pt>
    <dgm:pt modelId="{AA973833-11E1-49FB-BF9F-27721845CD76}" type="pres">
      <dgm:prSet presAssocID="{9212B123-2199-406C-A756-8EFB80CAE9E5}" presName="sp" presStyleCnt="0"/>
      <dgm:spPr/>
    </dgm:pt>
    <dgm:pt modelId="{91672B09-26DC-48AB-ABDA-2A6BEF5116B4}" type="pres">
      <dgm:prSet presAssocID="{E5C6E4BB-0915-418F-BE2D-836D5EFCDF6A}" presName="arrowAndChildren" presStyleCnt="0"/>
      <dgm:spPr/>
    </dgm:pt>
    <dgm:pt modelId="{CE99EABB-0684-468F-9C27-AF042B5ABA8E}" type="pres">
      <dgm:prSet presAssocID="{E5C6E4BB-0915-418F-BE2D-836D5EFCDF6A}" presName="parentTextArrow" presStyleLbl="node1" presStyleIdx="2" presStyleCnt="3" custScaleX="89990"/>
      <dgm:spPr/>
      <dgm:t>
        <a:bodyPr/>
        <a:lstStyle/>
        <a:p>
          <a:endParaRPr lang="zh-CN" altLang="en-US"/>
        </a:p>
      </dgm:t>
    </dgm:pt>
  </dgm:ptLst>
  <dgm:cxnLst>
    <dgm:cxn modelId="{9C021D0A-7F4B-45AA-8631-B7D46D85C69B}" srcId="{29D60A59-2404-45C6-8631-E031C0FE763F}" destId="{EE6DD429-2E9F-43DD-B508-956A14112836}" srcOrd="1" destOrd="0" parTransId="{200F079E-A8F7-4BF0-882D-A606236F379A}" sibTransId="{C2692FE4-A039-48CB-A8E1-CBFDFAF5591F}"/>
    <dgm:cxn modelId="{20CCDD64-3044-4AE4-9C01-6E4FD966F311}" type="presOf" srcId="{E5C6E4BB-0915-418F-BE2D-836D5EFCDF6A}" destId="{CE99EABB-0684-468F-9C27-AF042B5ABA8E}" srcOrd="0" destOrd="0" presId="urn:microsoft.com/office/officeart/2005/8/layout/process4"/>
    <dgm:cxn modelId="{6BF6BE5F-C56B-430B-99E0-42B74DEB1535}" srcId="{29D60A59-2404-45C6-8631-E031C0FE763F}" destId="{E5C6E4BB-0915-418F-BE2D-836D5EFCDF6A}" srcOrd="0" destOrd="0" parTransId="{3D73BAAE-62AD-4510-8E59-C0302823DA96}" sibTransId="{9212B123-2199-406C-A756-8EFB80CAE9E5}"/>
    <dgm:cxn modelId="{9B1A6E06-D9C8-4365-BD95-C188120FB830}" type="presOf" srcId="{EE6DD429-2E9F-43DD-B508-956A14112836}" destId="{4E45B121-B795-4800-BA76-8A38A319265E}" srcOrd="0" destOrd="0" presId="urn:microsoft.com/office/officeart/2005/8/layout/process4"/>
    <dgm:cxn modelId="{68B77012-AE6E-40B1-95EC-272639190550}" srcId="{29D60A59-2404-45C6-8631-E031C0FE763F}" destId="{EC2E988F-F2AE-4A80-9BCA-05576B0D217D}" srcOrd="2" destOrd="0" parTransId="{D224A4C0-D803-4ED8-93D0-3DD7797FDF82}" sibTransId="{1F69AD3F-E893-4499-B358-B64A80B3A366}"/>
    <dgm:cxn modelId="{B1517016-3855-453E-A3DC-DA46D3A49BE1}" type="presOf" srcId="{EC2E988F-F2AE-4A80-9BCA-05576B0D217D}" destId="{C53D905A-A767-4D6F-B47D-037B1E4E9B60}" srcOrd="0" destOrd="0" presId="urn:microsoft.com/office/officeart/2005/8/layout/process4"/>
    <dgm:cxn modelId="{DF6CF44A-E16A-4880-B970-66B73C14671F}" type="presOf" srcId="{29D60A59-2404-45C6-8631-E031C0FE763F}" destId="{148DAE3E-F3DA-40C5-A1B7-B2247C64CF56}" srcOrd="0" destOrd="0" presId="urn:microsoft.com/office/officeart/2005/8/layout/process4"/>
    <dgm:cxn modelId="{C4ABB1F2-61E0-4507-894B-1D4E087976E4}" type="presParOf" srcId="{148DAE3E-F3DA-40C5-A1B7-B2247C64CF56}" destId="{2CBEAC74-7F95-463C-BA29-46B532EB52FA}" srcOrd="0" destOrd="0" presId="urn:microsoft.com/office/officeart/2005/8/layout/process4"/>
    <dgm:cxn modelId="{2396DFC9-CEB1-4F66-9666-F1D0F36CD13D}" type="presParOf" srcId="{2CBEAC74-7F95-463C-BA29-46B532EB52FA}" destId="{C53D905A-A767-4D6F-B47D-037B1E4E9B60}" srcOrd="0" destOrd="0" presId="urn:microsoft.com/office/officeart/2005/8/layout/process4"/>
    <dgm:cxn modelId="{896A5A59-5A28-4F6F-92CF-CB6D05F0592E}" type="presParOf" srcId="{148DAE3E-F3DA-40C5-A1B7-B2247C64CF56}" destId="{5AF4261E-177E-49B0-A6B6-C231EE5BABB2}" srcOrd="1" destOrd="0" presId="urn:microsoft.com/office/officeart/2005/8/layout/process4"/>
    <dgm:cxn modelId="{DE5F7911-DA76-4F19-8E93-B9B39798592C}" type="presParOf" srcId="{148DAE3E-F3DA-40C5-A1B7-B2247C64CF56}" destId="{97CDC9F2-F7E0-497B-BF25-5FAD96D1CAA6}" srcOrd="2" destOrd="0" presId="urn:microsoft.com/office/officeart/2005/8/layout/process4"/>
    <dgm:cxn modelId="{EB7DD55D-BB42-4978-9FAE-5810CE6365B5}" type="presParOf" srcId="{97CDC9F2-F7E0-497B-BF25-5FAD96D1CAA6}" destId="{4E45B121-B795-4800-BA76-8A38A319265E}" srcOrd="0" destOrd="0" presId="urn:microsoft.com/office/officeart/2005/8/layout/process4"/>
    <dgm:cxn modelId="{60F74455-2A05-446E-B6FE-2C6E537A0703}" type="presParOf" srcId="{148DAE3E-F3DA-40C5-A1B7-B2247C64CF56}" destId="{AA973833-11E1-49FB-BF9F-27721845CD76}" srcOrd="3" destOrd="0" presId="urn:microsoft.com/office/officeart/2005/8/layout/process4"/>
    <dgm:cxn modelId="{5B5DFB21-8EF3-49D4-A3ED-595D9970CB1E}" type="presParOf" srcId="{148DAE3E-F3DA-40C5-A1B7-B2247C64CF56}" destId="{91672B09-26DC-48AB-ABDA-2A6BEF5116B4}" srcOrd="4" destOrd="0" presId="urn:microsoft.com/office/officeart/2005/8/layout/process4"/>
    <dgm:cxn modelId="{320499D4-FB5C-4869-9FEF-BC65C2D37448}" type="presParOf" srcId="{91672B09-26DC-48AB-ABDA-2A6BEF5116B4}" destId="{CE99EABB-0684-468F-9C27-AF042B5ABA8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108C55-D60D-45CD-9179-DC6D77728234}">
      <dsp:nvSpPr>
        <dsp:cNvPr id="0" name=""/>
        <dsp:cNvSpPr/>
      </dsp:nvSpPr>
      <dsp:spPr>
        <a:xfrm rot="5400000">
          <a:off x="4132495" y="113332"/>
          <a:ext cx="1734637" cy="1509134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 kern="1200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多元智能理论</a:t>
          </a:r>
          <a:endParaRPr lang="zh-CN" altLang="en-US" sz="2000" b="1" kern="1200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4480419" y="270895"/>
        <a:ext cx="1038788" cy="1194009"/>
      </dsp:txXfrm>
    </dsp:sp>
    <dsp:sp modelId="{0C272469-41A7-4611-821D-EC81C5656A2B}">
      <dsp:nvSpPr>
        <dsp:cNvPr id="0" name=""/>
        <dsp:cNvSpPr/>
      </dsp:nvSpPr>
      <dsp:spPr>
        <a:xfrm>
          <a:off x="5800175" y="347508"/>
          <a:ext cx="1935854" cy="1040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000" b="1" kern="120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5800175" y="347508"/>
        <a:ext cx="1935854" cy="1040782"/>
      </dsp:txXfrm>
    </dsp:sp>
    <dsp:sp modelId="{81608B5D-558F-47FD-8BB1-D592C49376A7}">
      <dsp:nvSpPr>
        <dsp:cNvPr id="0" name=""/>
        <dsp:cNvSpPr/>
      </dsp:nvSpPr>
      <dsp:spPr>
        <a:xfrm rot="5400000">
          <a:off x="2502630" y="113332"/>
          <a:ext cx="1734637" cy="1509134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 kern="1200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各种人才理论</a:t>
          </a:r>
          <a:endParaRPr lang="zh-CN" altLang="en-US" sz="2000" b="1" kern="1200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2850554" y="270895"/>
        <a:ext cx="1038788" cy="1194009"/>
      </dsp:txXfrm>
    </dsp:sp>
    <dsp:sp modelId="{5AFD8851-698E-48DF-9E2F-0DB0E54EFAA9}">
      <dsp:nvSpPr>
        <dsp:cNvPr id="0" name=""/>
        <dsp:cNvSpPr/>
      </dsp:nvSpPr>
      <dsp:spPr>
        <a:xfrm rot="5400000">
          <a:off x="3314440" y="1585692"/>
          <a:ext cx="1734637" cy="1509134"/>
        </a:xfrm>
        <a:prstGeom prst="hexagon">
          <a:avLst>
            <a:gd name="adj" fmla="val 2500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 kern="1200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教育目标分类理论</a:t>
          </a:r>
          <a:endParaRPr lang="zh-CN" altLang="en-US" sz="2000" b="1" kern="1200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3662364" y="1743255"/>
        <a:ext cx="1038788" cy="1194009"/>
      </dsp:txXfrm>
    </dsp:sp>
    <dsp:sp modelId="{EC508561-E2BF-47D4-AAE4-1B5B8D23565A}">
      <dsp:nvSpPr>
        <dsp:cNvPr id="0" name=""/>
        <dsp:cNvSpPr/>
      </dsp:nvSpPr>
      <dsp:spPr>
        <a:xfrm>
          <a:off x="1491337" y="1819868"/>
          <a:ext cx="1873408" cy="1040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000" b="1" kern="1200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1491337" y="1819868"/>
        <a:ext cx="1873408" cy="1040782"/>
      </dsp:txXfrm>
    </dsp:sp>
    <dsp:sp modelId="{48AA0E0F-7372-42B4-B9FF-A19FD44A3681}">
      <dsp:nvSpPr>
        <dsp:cNvPr id="0" name=""/>
        <dsp:cNvSpPr/>
      </dsp:nvSpPr>
      <dsp:spPr>
        <a:xfrm rot="5400000">
          <a:off x="4944305" y="1585692"/>
          <a:ext cx="1734637" cy="1509134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 kern="1200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认知判断理论</a:t>
          </a:r>
          <a:endParaRPr lang="zh-CN" altLang="en-US" sz="2000" b="1" kern="1200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5292229" y="1743255"/>
        <a:ext cx="1038788" cy="1194009"/>
      </dsp:txXfrm>
    </dsp:sp>
    <dsp:sp modelId="{1D9E3F67-62EB-4D9B-A0FA-48E70D47DAF4}">
      <dsp:nvSpPr>
        <dsp:cNvPr id="0" name=""/>
        <dsp:cNvSpPr/>
      </dsp:nvSpPr>
      <dsp:spPr>
        <a:xfrm rot="5400000">
          <a:off x="5767476" y="112751"/>
          <a:ext cx="1734637" cy="1509134"/>
        </a:xfrm>
        <a:prstGeom prst="hexagon">
          <a:avLst>
            <a:gd name="adj" fmla="val 2500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 kern="1200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脑科学理论</a:t>
          </a:r>
          <a:endParaRPr lang="zh-CN" altLang="en-US" sz="2000" b="1" kern="1200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6115400" y="270314"/>
        <a:ext cx="1038788" cy="1194009"/>
      </dsp:txXfrm>
    </dsp:sp>
    <dsp:sp modelId="{56B73953-34AD-4EB4-B404-D529F5296CDB}">
      <dsp:nvSpPr>
        <dsp:cNvPr id="0" name=""/>
        <dsp:cNvSpPr/>
      </dsp:nvSpPr>
      <dsp:spPr>
        <a:xfrm>
          <a:off x="5800175" y="3292228"/>
          <a:ext cx="1935854" cy="1040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C175B2-F280-4CB0-AE31-BEADBD545F60}">
      <dsp:nvSpPr>
        <dsp:cNvPr id="0" name=""/>
        <dsp:cNvSpPr/>
      </dsp:nvSpPr>
      <dsp:spPr>
        <a:xfrm rot="5400000">
          <a:off x="1669814" y="1610203"/>
          <a:ext cx="1734637" cy="1509134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 kern="1200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非智力因素理论</a:t>
          </a:r>
          <a:endParaRPr lang="zh-CN" altLang="en-US" sz="2000" b="1" kern="1200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2017738" y="1767766"/>
        <a:ext cx="1038788" cy="11940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023B4D-CBF6-4488-940D-A18C98C37DCE}">
      <dsp:nvSpPr>
        <dsp:cNvPr id="0" name=""/>
        <dsp:cNvSpPr/>
      </dsp:nvSpPr>
      <dsp:spPr>
        <a:xfrm>
          <a:off x="2907354" y="2262981"/>
          <a:ext cx="494703" cy="18853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7351" y="0"/>
              </a:lnTo>
              <a:lnTo>
                <a:pt x="247351" y="1885302"/>
              </a:lnTo>
              <a:lnTo>
                <a:pt x="494703" y="1885302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500" b="0" kern="120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3105977" y="3156904"/>
        <a:ext cx="97456" cy="97456"/>
      </dsp:txXfrm>
    </dsp:sp>
    <dsp:sp modelId="{83ED0BD1-AE2F-4FFB-A343-009804A5DED5}">
      <dsp:nvSpPr>
        <dsp:cNvPr id="0" name=""/>
        <dsp:cNvSpPr/>
      </dsp:nvSpPr>
      <dsp:spPr>
        <a:xfrm>
          <a:off x="2907354" y="2131540"/>
          <a:ext cx="5182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131440"/>
              </a:moveTo>
              <a:lnTo>
                <a:pt x="259100" y="131440"/>
              </a:lnTo>
              <a:lnTo>
                <a:pt x="259100" y="45720"/>
              </a:lnTo>
              <a:lnTo>
                <a:pt x="518201" y="45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500" b="0" kern="120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3153323" y="2164129"/>
        <a:ext cx="26262" cy="26262"/>
      </dsp:txXfrm>
    </dsp:sp>
    <dsp:sp modelId="{46BE1D5F-FC32-43B4-8626-1B53987D59FB}">
      <dsp:nvSpPr>
        <dsp:cNvPr id="0" name=""/>
        <dsp:cNvSpPr/>
      </dsp:nvSpPr>
      <dsp:spPr>
        <a:xfrm>
          <a:off x="2907354" y="2262981"/>
          <a:ext cx="518201" cy="92238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59100" y="0"/>
              </a:lnTo>
              <a:lnTo>
                <a:pt x="259100" y="922387"/>
              </a:lnTo>
              <a:lnTo>
                <a:pt x="518201" y="922387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500" b="0" kern="120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3140005" y="2697725"/>
        <a:ext cx="52899" cy="52899"/>
      </dsp:txXfrm>
    </dsp:sp>
    <dsp:sp modelId="{E72C5E48-061A-4BBA-B8DE-E1BDD0FBDB9D}">
      <dsp:nvSpPr>
        <dsp:cNvPr id="0" name=""/>
        <dsp:cNvSpPr/>
      </dsp:nvSpPr>
      <dsp:spPr>
        <a:xfrm>
          <a:off x="2907354" y="1320330"/>
          <a:ext cx="494703" cy="942651"/>
        </a:xfrm>
        <a:custGeom>
          <a:avLst/>
          <a:gdLst/>
          <a:ahLst/>
          <a:cxnLst/>
          <a:rect l="0" t="0" r="0" b="0"/>
          <a:pathLst>
            <a:path>
              <a:moveTo>
                <a:pt x="0" y="942651"/>
              </a:moveTo>
              <a:lnTo>
                <a:pt x="247351" y="942651"/>
              </a:lnTo>
              <a:lnTo>
                <a:pt x="247351" y="0"/>
              </a:lnTo>
              <a:lnTo>
                <a:pt x="494703" y="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500" b="0" kern="120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3128091" y="1765041"/>
        <a:ext cx="53228" cy="53228"/>
      </dsp:txXfrm>
    </dsp:sp>
    <dsp:sp modelId="{520C739A-1009-427B-8ADC-19DBEB4D0624}">
      <dsp:nvSpPr>
        <dsp:cNvPr id="0" name=""/>
        <dsp:cNvSpPr/>
      </dsp:nvSpPr>
      <dsp:spPr>
        <a:xfrm>
          <a:off x="2907354" y="377679"/>
          <a:ext cx="494703" cy="1885302"/>
        </a:xfrm>
        <a:custGeom>
          <a:avLst/>
          <a:gdLst/>
          <a:ahLst/>
          <a:cxnLst/>
          <a:rect l="0" t="0" r="0" b="0"/>
          <a:pathLst>
            <a:path>
              <a:moveTo>
                <a:pt x="0" y="1885302"/>
              </a:moveTo>
              <a:lnTo>
                <a:pt x="247351" y="1885302"/>
              </a:lnTo>
              <a:lnTo>
                <a:pt x="247351" y="0"/>
              </a:lnTo>
              <a:lnTo>
                <a:pt x="494703" y="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500" b="0" kern="120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3105977" y="1271602"/>
        <a:ext cx="97456" cy="97456"/>
      </dsp:txXfrm>
    </dsp:sp>
    <dsp:sp modelId="{EE7B47DA-2315-4A2C-A4A5-F4C831ADCCE3}">
      <dsp:nvSpPr>
        <dsp:cNvPr id="0" name=""/>
        <dsp:cNvSpPr/>
      </dsp:nvSpPr>
      <dsp:spPr>
        <a:xfrm rot="16200000">
          <a:off x="545764" y="1885921"/>
          <a:ext cx="3969057" cy="75412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3900" b="0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儿童阅读能力</a:t>
          </a:r>
          <a:endParaRPr lang="zh-CN" altLang="en-US" sz="3900" b="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545764" y="1885921"/>
        <a:ext cx="3969057" cy="754120"/>
      </dsp:txXfrm>
    </dsp:sp>
    <dsp:sp modelId="{F6775DDB-5119-493E-B673-F72CC3D80985}">
      <dsp:nvSpPr>
        <dsp:cNvPr id="0" name=""/>
        <dsp:cNvSpPr/>
      </dsp:nvSpPr>
      <dsp:spPr>
        <a:xfrm>
          <a:off x="3402057" y="618"/>
          <a:ext cx="2879989" cy="75412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3400" b="0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提取信息能力</a:t>
          </a:r>
          <a:endParaRPr lang="zh-CN" altLang="en-US" sz="3400" b="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3402057" y="618"/>
        <a:ext cx="2879989" cy="754120"/>
      </dsp:txXfrm>
    </dsp:sp>
    <dsp:sp modelId="{98BF76A7-C48C-456A-B5DB-AD950166D60A}">
      <dsp:nvSpPr>
        <dsp:cNvPr id="0" name=""/>
        <dsp:cNvSpPr/>
      </dsp:nvSpPr>
      <dsp:spPr>
        <a:xfrm>
          <a:off x="3402057" y="943269"/>
          <a:ext cx="2879989" cy="75412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3300" b="0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推断解释能力</a:t>
          </a:r>
          <a:endParaRPr lang="zh-CN" altLang="en-US" sz="3300" b="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3402057" y="943269"/>
        <a:ext cx="2879989" cy="754120"/>
      </dsp:txXfrm>
    </dsp:sp>
    <dsp:sp modelId="{E0ACC133-95BD-439B-966A-10624CA6DE5F}">
      <dsp:nvSpPr>
        <dsp:cNvPr id="0" name=""/>
        <dsp:cNvSpPr/>
      </dsp:nvSpPr>
      <dsp:spPr>
        <a:xfrm>
          <a:off x="3425555" y="2808308"/>
          <a:ext cx="2879989" cy="75412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3200" b="0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评价鉴赏能力</a:t>
          </a:r>
          <a:endParaRPr lang="zh-CN" altLang="en-US" sz="3200" b="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3425555" y="2808308"/>
        <a:ext cx="2879989" cy="754120"/>
      </dsp:txXfrm>
    </dsp:sp>
    <dsp:sp modelId="{1308AB40-CA03-45EA-BC11-B9A25E68A043}">
      <dsp:nvSpPr>
        <dsp:cNvPr id="0" name=""/>
        <dsp:cNvSpPr/>
      </dsp:nvSpPr>
      <dsp:spPr>
        <a:xfrm>
          <a:off x="3425555" y="1800200"/>
          <a:ext cx="2879989" cy="75412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3100" b="0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整体感知能力</a:t>
          </a:r>
          <a:endParaRPr lang="zh-CN" altLang="en-US" sz="3100" b="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3425555" y="1800200"/>
        <a:ext cx="2879989" cy="754120"/>
      </dsp:txXfrm>
    </dsp:sp>
    <dsp:sp modelId="{D257F7EE-62F9-470A-9242-92906E732EE7}">
      <dsp:nvSpPr>
        <dsp:cNvPr id="0" name=""/>
        <dsp:cNvSpPr/>
      </dsp:nvSpPr>
      <dsp:spPr>
        <a:xfrm>
          <a:off x="3402057" y="3771223"/>
          <a:ext cx="2879989" cy="75412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3100" b="0" kern="1200" smtClean="0">
              <a:latin typeface="华文楷体" panose="02010600040101010101" pitchFamily="2" charset="-122"/>
              <a:ea typeface="华文楷体" panose="02010600040101010101" pitchFamily="2" charset="-122"/>
            </a:rPr>
            <a:t>联结运用能力</a:t>
          </a:r>
          <a:endParaRPr lang="zh-CN" altLang="en-US" sz="3100" b="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3402057" y="3771223"/>
        <a:ext cx="2879989" cy="7541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005CE9-FFB0-4241-9BF0-134D0A959904}">
      <dsp:nvSpPr>
        <dsp:cNvPr id="0" name=""/>
        <dsp:cNvSpPr/>
      </dsp:nvSpPr>
      <dsp:spPr>
        <a:xfrm rot="5400000">
          <a:off x="-151129" y="151302"/>
          <a:ext cx="1007532" cy="705272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0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1" y="352808"/>
        <a:ext cx="705272" cy="302260"/>
      </dsp:txXfrm>
    </dsp:sp>
    <dsp:sp modelId="{40AE4800-C0DA-4A99-AC28-C76BDF6527C2}">
      <dsp:nvSpPr>
        <dsp:cNvPr id="0" name=""/>
        <dsp:cNvSpPr/>
      </dsp:nvSpPr>
      <dsp:spPr>
        <a:xfrm rot="5400000">
          <a:off x="3625588" y="-2920142"/>
          <a:ext cx="654896" cy="649552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5875" rIns="15875" bIns="1587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25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能</a:t>
          </a:r>
          <a:r>
            <a:rPr lang="zh-CN" altLang="zh-CN" sz="25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从文本中提取单一信息</a:t>
          </a:r>
          <a:r>
            <a:rPr lang="zh-CN" altLang="en-US" sz="25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、</a:t>
          </a:r>
          <a:r>
            <a:rPr lang="zh-CN" altLang="zh-CN" sz="25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多个信息</a:t>
          </a:r>
          <a:endParaRPr lang="zh-CN" altLang="en-US" sz="25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705273" y="32142"/>
        <a:ext cx="6463558" cy="590958"/>
      </dsp:txXfrm>
    </dsp:sp>
    <dsp:sp modelId="{3A352510-71DE-4520-B4E2-9C1A472B37D5}">
      <dsp:nvSpPr>
        <dsp:cNvPr id="0" name=""/>
        <dsp:cNvSpPr/>
      </dsp:nvSpPr>
      <dsp:spPr>
        <a:xfrm rot="5400000">
          <a:off x="-151129" y="1040609"/>
          <a:ext cx="1007532" cy="705272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0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1" y="1242115"/>
        <a:ext cx="705272" cy="302260"/>
      </dsp:txXfrm>
    </dsp:sp>
    <dsp:sp modelId="{8E96AE88-8430-4645-9B40-8353B9CE614D}">
      <dsp:nvSpPr>
        <dsp:cNvPr id="0" name=""/>
        <dsp:cNvSpPr/>
      </dsp:nvSpPr>
      <dsp:spPr>
        <a:xfrm rot="5400000">
          <a:off x="3625588" y="-2030836"/>
          <a:ext cx="654896" cy="649552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5875" rIns="15875" bIns="1587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zh-CN" sz="25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能从多个文段中提取信息</a:t>
          </a:r>
          <a:endParaRPr lang="zh-CN" altLang="en-US" sz="25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705273" y="921448"/>
        <a:ext cx="6463558" cy="590958"/>
      </dsp:txXfrm>
    </dsp:sp>
    <dsp:sp modelId="{111F09F7-4CAD-4BFB-9F71-89A15ED34969}">
      <dsp:nvSpPr>
        <dsp:cNvPr id="0" name=""/>
        <dsp:cNvSpPr/>
      </dsp:nvSpPr>
      <dsp:spPr>
        <a:xfrm rot="5400000">
          <a:off x="-151129" y="1929915"/>
          <a:ext cx="1007532" cy="705272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0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1" y="2131421"/>
        <a:ext cx="705272" cy="302260"/>
      </dsp:txXfrm>
    </dsp:sp>
    <dsp:sp modelId="{C2524C1E-D949-43CD-B72E-8610172BDEF3}">
      <dsp:nvSpPr>
        <dsp:cNvPr id="0" name=""/>
        <dsp:cNvSpPr/>
      </dsp:nvSpPr>
      <dsp:spPr>
        <a:xfrm rot="5400000">
          <a:off x="3625588" y="-1141529"/>
          <a:ext cx="654896" cy="649552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5875" rIns="15875" bIns="1587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zh-CN" sz="25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能从文本中提取多个信息并简单概括</a:t>
          </a:r>
          <a:endParaRPr lang="zh-CN" altLang="en-US" sz="25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705273" y="1810755"/>
        <a:ext cx="6463558" cy="590958"/>
      </dsp:txXfrm>
    </dsp:sp>
    <dsp:sp modelId="{4790FE0E-E9BB-4497-985D-E37CC381FE59}">
      <dsp:nvSpPr>
        <dsp:cNvPr id="0" name=""/>
        <dsp:cNvSpPr/>
      </dsp:nvSpPr>
      <dsp:spPr>
        <a:xfrm rot="5400000">
          <a:off x="-151129" y="2819222"/>
          <a:ext cx="1007532" cy="705272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0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1" y="3020728"/>
        <a:ext cx="705272" cy="302260"/>
      </dsp:txXfrm>
    </dsp:sp>
    <dsp:sp modelId="{5EFF548E-464D-4AA9-A25C-AA3F58D34B23}">
      <dsp:nvSpPr>
        <dsp:cNvPr id="0" name=""/>
        <dsp:cNvSpPr/>
      </dsp:nvSpPr>
      <dsp:spPr>
        <a:xfrm rot="5400000">
          <a:off x="3625588" y="-252223"/>
          <a:ext cx="654896" cy="649552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5875" rIns="15875" bIns="1587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zh-CN" sz="25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能从多个文段中提取信息，并进行简单比较</a:t>
          </a:r>
          <a:endParaRPr lang="zh-CN" altLang="en-US" sz="25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705273" y="2700061"/>
        <a:ext cx="6463558" cy="590958"/>
      </dsp:txXfrm>
    </dsp:sp>
    <dsp:sp modelId="{600C294D-CF62-4A62-B45B-BE2D2ACC2643}">
      <dsp:nvSpPr>
        <dsp:cNvPr id="0" name=""/>
        <dsp:cNvSpPr/>
      </dsp:nvSpPr>
      <dsp:spPr>
        <a:xfrm rot="5400000">
          <a:off x="-151129" y="3708528"/>
          <a:ext cx="1007532" cy="705272"/>
        </a:xfrm>
        <a:prstGeom prst="chevron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0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1" y="3910034"/>
        <a:ext cx="705272" cy="302260"/>
      </dsp:txXfrm>
    </dsp:sp>
    <dsp:sp modelId="{1A1CF33B-0C6D-4FB8-AAF3-1BE984E82206}">
      <dsp:nvSpPr>
        <dsp:cNvPr id="0" name=""/>
        <dsp:cNvSpPr/>
      </dsp:nvSpPr>
      <dsp:spPr>
        <a:xfrm rot="5400000">
          <a:off x="3625588" y="637083"/>
          <a:ext cx="654896" cy="649552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5875" rIns="15875" bIns="1587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zh-CN" sz="25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能从图文等组合材料中找出有价值的信息</a:t>
          </a:r>
          <a:endParaRPr lang="zh-CN" altLang="en-US" sz="25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705273" y="3589368"/>
        <a:ext cx="6463558" cy="5909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739306-DFE1-4D1C-82E8-DD38156CC1C8}">
      <dsp:nvSpPr>
        <dsp:cNvPr id="0" name=""/>
        <dsp:cNvSpPr/>
      </dsp:nvSpPr>
      <dsp:spPr>
        <a:xfrm rot="16200000">
          <a:off x="702" y="122322"/>
          <a:ext cx="3715795" cy="3715795"/>
        </a:xfrm>
        <a:prstGeom prst="down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22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推想文中有关词句的意思</a:t>
          </a:r>
          <a:endParaRPr lang="zh-CN" altLang="en-US" sz="22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5400000">
        <a:off x="702" y="1051271"/>
        <a:ext cx="3065531" cy="1857897"/>
      </dsp:txXfrm>
    </dsp:sp>
    <dsp:sp modelId="{1C559CD7-FA83-447D-8999-9142833F3EAA}">
      <dsp:nvSpPr>
        <dsp:cNvPr id="0" name=""/>
        <dsp:cNvSpPr/>
      </dsp:nvSpPr>
      <dsp:spPr>
        <a:xfrm rot="5400000">
          <a:off x="3916350" y="122322"/>
          <a:ext cx="3715795" cy="3715795"/>
        </a:xfrm>
        <a:prstGeom prst="downArrow">
          <a:avLst>
            <a:gd name="adj1" fmla="val 50000"/>
            <a:gd name="adj2" fmla="val 35000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22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辨别词语的感情色彩，体会其表达效果</a:t>
          </a:r>
          <a:endParaRPr lang="zh-CN" altLang="en-US" sz="22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4566614" y="1051271"/>
        <a:ext cx="3065531" cy="185789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768B81-8C55-4463-8091-2D677DAE29EA}">
      <dsp:nvSpPr>
        <dsp:cNvPr id="0" name=""/>
        <dsp:cNvSpPr/>
      </dsp:nvSpPr>
      <dsp:spPr>
        <a:xfrm>
          <a:off x="817292" y="0"/>
          <a:ext cx="4565104" cy="4565104"/>
        </a:xfrm>
        <a:prstGeom prst="triangle">
          <a:avLst/>
        </a:prstGeom>
        <a:solidFill>
          <a:schemeClr val="accent5"/>
        </a:solidFill>
        <a:ln w="254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A64E4C-74C9-441A-A368-A498D54256E2}">
      <dsp:nvSpPr>
        <dsp:cNvPr id="0" name=""/>
        <dsp:cNvSpPr/>
      </dsp:nvSpPr>
      <dsp:spPr>
        <a:xfrm>
          <a:off x="2783498" y="458962"/>
          <a:ext cx="3600009" cy="1080645"/>
        </a:xfrm>
        <a:prstGeom prst="roundRect">
          <a:avLst/>
        </a:prstGeom>
        <a:solidFill>
          <a:schemeClr val="accent4">
            <a:alpha val="9000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2400" b="1" kern="1200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简单描述自己印象最深的场景、人物、细节</a:t>
          </a:r>
          <a:endParaRPr lang="zh-CN" altLang="en-US" sz="2400" kern="1200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2836251" y="511715"/>
        <a:ext cx="3494503" cy="975139"/>
      </dsp:txXfrm>
    </dsp:sp>
    <dsp:sp modelId="{23AC3C94-17F3-48F4-8465-A144EFD83591}">
      <dsp:nvSpPr>
        <dsp:cNvPr id="0" name=""/>
        <dsp:cNvSpPr/>
      </dsp:nvSpPr>
      <dsp:spPr>
        <a:xfrm>
          <a:off x="2783498" y="1674688"/>
          <a:ext cx="3600009" cy="1080645"/>
        </a:xfrm>
        <a:prstGeom prst="roundRect">
          <a:avLst/>
        </a:prstGeom>
        <a:solidFill>
          <a:schemeClr val="accent4">
            <a:alpha val="9000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2400" b="1" kern="1200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了解事件</a:t>
          </a:r>
          <a:r>
            <a:rPr lang="zh-CN" altLang="en-US" sz="2400" b="1" kern="1200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的</a:t>
          </a:r>
          <a:r>
            <a:rPr lang="zh-CN" altLang="zh-CN" sz="2400" b="1" kern="1200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梗概</a:t>
          </a:r>
          <a:endParaRPr lang="zh-CN" altLang="en-US" sz="2400" kern="1200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2836251" y="1727441"/>
        <a:ext cx="3494503" cy="975139"/>
      </dsp:txXfrm>
    </dsp:sp>
    <dsp:sp modelId="{81EB92B1-D7F5-4C1E-B5A1-D4547E7E321D}">
      <dsp:nvSpPr>
        <dsp:cNvPr id="0" name=""/>
        <dsp:cNvSpPr/>
      </dsp:nvSpPr>
      <dsp:spPr>
        <a:xfrm>
          <a:off x="2783498" y="2890415"/>
          <a:ext cx="3600009" cy="1080645"/>
        </a:xfrm>
        <a:prstGeom prst="roundRect">
          <a:avLst/>
        </a:prstGeom>
        <a:solidFill>
          <a:schemeClr val="accent4">
            <a:alpha val="9000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2400" b="1" kern="120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了解</a:t>
          </a:r>
          <a:r>
            <a:rPr lang="zh-CN" altLang="zh-CN" sz="2400" b="1" kern="1200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文章的表达顺序</a:t>
          </a:r>
          <a:endParaRPr lang="zh-CN" altLang="en-US" sz="2400" kern="1200" dirty="0">
            <a:solidFill>
              <a:schemeClr val="bg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2836251" y="2943168"/>
        <a:ext cx="3494503" cy="9751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E283DA-7F00-4469-8523-52CF815ED5FA}">
      <dsp:nvSpPr>
        <dsp:cNvPr id="0" name=""/>
        <dsp:cNvSpPr/>
      </dsp:nvSpPr>
      <dsp:spPr>
        <a:xfrm>
          <a:off x="0" y="1674152"/>
          <a:ext cx="7488832" cy="1216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能</a:t>
          </a:r>
          <a:r>
            <a:rPr lang="zh-CN" altLang="zh-CN" sz="24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说出自己的喜爱、憎恶、崇敬、向往、同情等感受</a:t>
          </a:r>
          <a:endParaRPr lang="zh-CN" altLang="en-US" sz="24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59399" y="1733551"/>
        <a:ext cx="7370034" cy="10980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3D905A-A767-4D6F-B47D-037B1E4E9B60}">
      <dsp:nvSpPr>
        <dsp:cNvPr id="0" name=""/>
        <dsp:cNvSpPr/>
      </dsp:nvSpPr>
      <dsp:spPr>
        <a:xfrm>
          <a:off x="360400" y="3436395"/>
          <a:ext cx="6479999" cy="11279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22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表明自己的思想感情，观点和看法</a:t>
          </a:r>
          <a:endParaRPr lang="zh-CN" altLang="en-US" sz="22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360400" y="3436395"/>
        <a:ext cx="6479999" cy="1127901"/>
      </dsp:txXfrm>
    </dsp:sp>
    <dsp:sp modelId="{4E45B121-B795-4800-BA76-8A38A319265E}">
      <dsp:nvSpPr>
        <dsp:cNvPr id="0" name=""/>
        <dsp:cNvSpPr/>
      </dsp:nvSpPr>
      <dsp:spPr>
        <a:xfrm rot="10800000">
          <a:off x="360400" y="1718601"/>
          <a:ext cx="6479999" cy="1734712"/>
        </a:xfrm>
        <a:prstGeom prst="upArrowCallout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22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运用恰当的语言形式</a:t>
          </a:r>
          <a:endParaRPr lang="en-US" altLang="zh-CN" sz="2200" b="1" kern="1200" dirty="0" smtClean="0">
            <a:latin typeface="华文楷体" panose="02010600040101010101" pitchFamily="2" charset="-122"/>
            <a:ea typeface="华文楷体" panose="02010600040101010101" pitchFamily="2" charset="-122"/>
          </a:endParaRP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22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（符合现代汉语语法</a:t>
          </a:r>
          <a:r>
            <a:rPr lang="zh-CN" altLang="en-US" sz="22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、</a:t>
          </a:r>
          <a:r>
            <a:rPr lang="zh-CN" altLang="zh-CN" sz="22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写作手法</a:t>
          </a:r>
          <a:r>
            <a:rPr lang="zh-CN" altLang="en-US" sz="22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、</a:t>
          </a:r>
          <a:r>
            <a:rPr lang="zh-CN" altLang="zh-CN" sz="22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逻辑、数字等）</a:t>
          </a:r>
          <a:endParaRPr lang="zh-CN" altLang="en-US" sz="22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10800000">
        <a:off x="360400" y="1718601"/>
        <a:ext cx="6479999" cy="1127164"/>
      </dsp:txXfrm>
    </dsp:sp>
    <dsp:sp modelId="{CE99EABB-0684-468F-9C27-AF042B5ABA8E}">
      <dsp:nvSpPr>
        <dsp:cNvPr id="0" name=""/>
        <dsp:cNvSpPr/>
      </dsp:nvSpPr>
      <dsp:spPr>
        <a:xfrm rot="10800000">
          <a:off x="360400" y="806"/>
          <a:ext cx="6479999" cy="1734712"/>
        </a:xfrm>
        <a:prstGeom prst="upArrowCallou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2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理解分析</a:t>
          </a:r>
          <a:r>
            <a:rPr lang="zh-CN" altLang="zh-CN" sz="2200" b="1" kern="1200" dirty="0" smtClean="0">
              <a:latin typeface="华文楷体" panose="02010600040101010101" pitchFamily="2" charset="-122"/>
              <a:ea typeface="华文楷体" panose="02010600040101010101" pitchFamily="2" charset="-122"/>
            </a:rPr>
            <a:t>语段、文章</a:t>
          </a:r>
          <a:endParaRPr lang="zh-CN" altLang="en-US" sz="22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10800000">
        <a:off x="360400" y="806"/>
        <a:ext cx="6479999" cy="11271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7F217-76CD-40AE-8234-7FE0A22757BC}" type="datetimeFigureOut">
              <a:rPr lang="zh-CN" altLang="en-US" smtClean="0"/>
              <a:t>2017/1/4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0B352C-9BFB-4750-B96A-368FCDE0AF8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32921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 smtClean="0"/>
              <a:t>PISA</a:t>
            </a:r>
            <a:r>
              <a:rPr lang="zh-CN" altLang="en-US" dirty="0" smtClean="0"/>
              <a:t>：国际学生评估项目，</a:t>
            </a:r>
            <a:r>
              <a:rPr lang="en-GB" altLang="zh-CN" dirty="0" smtClean="0"/>
              <a:t>Program for International Student Assessment</a:t>
            </a:r>
          </a:p>
          <a:p>
            <a:r>
              <a:rPr lang="en-GB" altLang="zh-CN" dirty="0" smtClean="0"/>
              <a:t>PIRLS</a:t>
            </a:r>
            <a:r>
              <a:rPr lang="zh-CN" altLang="en-US" dirty="0" smtClean="0"/>
              <a:t>：国际阅读素养进步研究，</a:t>
            </a:r>
            <a:r>
              <a:rPr lang="en-GB" altLang="zh-CN" dirty="0" smtClean="0"/>
              <a:t>Progress in International Reading Literacy Study</a:t>
            </a:r>
            <a:r>
              <a:rPr lang="zh-CN" altLang="en-US" dirty="0" smtClean="0"/>
              <a:t>，由国际教育成就评价协会（</a:t>
            </a:r>
            <a:r>
              <a:rPr lang="en-US" altLang="zh-CN" dirty="0" smtClean="0"/>
              <a:t>IEA</a:t>
            </a:r>
            <a:r>
              <a:rPr lang="zh-CN" altLang="en-US" dirty="0" smtClean="0"/>
              <a:t>）主持的国际上大规模的对学生的阅读素养进行评价的比较研究，以</a:t>
            </a:r>
            <a:r>
              <a:rPr lang="en-US" altLang="zh-CN" dirty="0" smtClean="0"/>
              <a:t>5</a:t>
            </a:r>
            <a:r>
              <a:rPr lang="zh-CN" altLang="en-US" dirty="0" smtClean="0"/>
              <a:t>年为一个周期。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0B352C-9BFB-4750-B96A-368FCDE0AF80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71855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0AE5D-0A83-45C8-A01A-744040C72635}" type="datetimeFigureOut">
              <a:rPr lang="zh-CN" altLang="en-US" smtClean="0"/>
              <a:t>2017/1/4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A35CE-61C1-4E10-9DE8-1ADA0A35C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86755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0AE5D-0A83-45C8-A01A-744040C72635}" type="datetimeFigureOut">
              <a:rPr lang="zh-CN" altLang="en-US" smtClean="0"/>
              <a:t>2017/1/4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A35CE-61C1-4E10-9DE8-1ADA0A35C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61602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0AE5D-0A83-45C8-A01A-744040C72635}" type="datetimeFigureOut">
              <a:rPr lang="zh-CN" altLang="en-US" smtClean="0"/>
              <a:t>2017/1/4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A35CE-61C1-4E10-9DE8-1ADA0A35C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73208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0AE5D-0A83-45C8-A01A-744040C72635}" type="datetimeFigureOut">
              <a:rPr lang="zh-CN" altLang="en-US" smtClean="0"/>
              <a:t>2017/1/4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A35CE-61C1-4E10-9DE8-1ADA0A35C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57968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0AE5D-0A83-45C8-A01A-744040C72635}" type="datetimeFigureOut">
              <a:rPr lang="zh-CN" altLang="en-US" smtClean="0"/>
              <a:t>2017/1/4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A35CE-61C1-4E10-9DE8-1ADA0A35C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75343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0AE5D-0A83-45C8-A01A-744040C72635}" type="datetimeFigureOut">
              <a:rPr lang="zh-CN" altLang="en-US" smtClean="0"/>
              <a:t>2017/1/4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A35CE-61C1-4E10-9DE8-1ADA0A35C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9898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0AE5D-0A83-45C8-A01A-744040C72635}" type="datetimeFigureOut">
              <a:rPr lang="zh-CN" altLang="en-US" smtClean="0"/>
              <a:t>2017/1/4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A35CE-61C1-4E10-9DE8-1ADA0A35C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98839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0AE5D-0A83-45C8-A01A-744040C72635}" type="datetimeFigureOut">
              <a:rPr lang="zh-CN" altLang="en-US" smtClean="0"/>
              <a:t>2017/1/4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A35CE-61C1-4E10-9DE8-1ADA0A35C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97697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0AE5D-0A83-45C8-A01A-744040C72635}" type="datetimeFigureOut">
              <a:rPr lang="zh-CN" altLang="en-US" smtClean="0"/>
              <a:t>2017/1/4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A35CE-61C1-4E10-9DE8-1ADA0A35C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13614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0AE5D-0A83-45C8-A01A-744040C72635}" type="datetimeFigureOut">
              <a:rPr lang="zh-CN" altLang="en-US" smtClean="0"/>
              <a:t>2017/1/4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A35CE-61C1-4E10-9DE8-1ADA0A35C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102771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0AE5D-0A83-45C8-A01A-744040C72635}" type="datetimeFigureOut">
              <a:rPr lang="zh-CN" altLang="en-US" smtClean="0"/>
              <a:t>2017/1/4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A35CE-61C1-4E10-9DE8-1ADA0A35C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47310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40AE5D-0A83-45C8-A01A-744040C72635}" type="datetimeFigureOut">
              <a:rPr lang="zh-CN" altLang="en-US" smtClean="0"/>
              <a:t>2017/1/4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6A35CE-61C1-4E10-9DE8-1ADA0A35C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24853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0" y="1556792"/>
            <a:ext cx="9144000" cy="3312368"/>
          </a:xfrm>
          <a:prstGeom prst="rect">
            <a:avLst/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251520" y="1757884"/>
            <a:ext cx="8640960" cy="1470025"/>
          </a:xfrm>
        </p:spPr>
        <p:txBody>
          <a:bodyPr>
            <a:noAutofit/>
          </a:bodyPr>
          <a:lstStyle/>
          <a:p>
            <a:r>
              <a:rPr lang="zh-CN" altLang="zh-CN" sz="4800" dirty="0">
                <a:ln w="9525">
                  <a:solidFill>
                    <a:schemeClr val="bg1"/>
                  </a:solidFill>
                </a:ln>
                <a:solidFill>
                  <a:srgbClr val="FFC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丰子恺先生散文阅读活动</a:t>
            </a:r>
            <a:r>
              <a:rPr lang="zh-CN" altLang="zh-CN" sz="4800" dirty="0" smtClean="0">
                <a:ln w="9525">
                  <a:solidFill>
                    <a:schemeClr val="bg1"/>
                  </a:solidFill>
                </a:ln>
                <a:solidFill>
                  <a:srgbClr val="FFC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分享</a:t>
            </a:r>
            <a:endParaRPr lang="zh-CN" altLang="en-US" sz="4800" dirty="0">
              <a:ln w="9525">
                <a:solidFill>
                  <a:schemeClr val="bg1"/>
                </a:solidFill>
              </a:ln>
              <a:solidFill>
                <a:srgbClr val="FFC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251520" y="3850793"/>
            <a:ext cx="8640960" cy="792088"/>
          </a:xfrm>
        </p:spPr>
        <p:txBody>
          <a:bodyPr>
            <a:normAutofit/>
          </a:bodyPr>
          <a:lstStyle/>
          <a:p>
            <a:r>
              <a:rPr lang="zh-CN" altLang="zh-CN" sz="28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中国教育发展</a:t>
            </a:r>
            <a:r>
              <a:rPr lang="zh-CN" altLang="zh-CN" sz="28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基金会</a:t>
            </a:r>
            <a:r>
              <a:rPr lang="en-US" altLang="zh-CN" sz="28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</a:t>
            </a:r>
            <a:r>
              <a:rPr lang="zh-CN" altLang="zh-CN" sz="28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戴尔</a:t>
            </a:r>
            <a:r>
              <a:rPr lang="zh-CN" altLang="en-US" sz="28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zh-CN" sz="28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互联创未来”</a:t>
            </a:r>
            <a:r>
              <a:rPr lang="zh-CN" altLang="zh-CN" sz="28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项目</a:t>
            </a:r>
            <a:endParaRPr lang="zh-CN" altLang="en-US" sz="28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151620" y="5517232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四川省成都市泡桐树小学西区分校　蒋毅</a:t>
            </a:r>
            <a:endParaRPr lang="zh-CN" altLang="en-US" sz="2400" dirty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575556" y="3429000"/>
            <a:ext cx="7992888" cy="0"/>
          </a:xfrm>
          <a:prstGeom prst="line">
            <a:avLst/>
          </a:prstGeom>
          <a:ln w="444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2075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2411760" y="0"/>
            <a:ext cx="4320480" cy="685800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/>
          </a:bodyPr>
          <a:lstStyle/>
          <a:p>
            <a:r>
              <a:rPr lang="zh-CN" altLang="en-US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　录</a:t>
            </a:r>
            <a:endParaRPr lang="zh-CN" altLang="en-US" sz="3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943708" y="1567333"/>
            <a:ext cx="5256584" cy="4741987"/>
          </a:xfrm>
        </p:spPr>
        <p:txBody>
          <a:bodyPr>
            <a:normAutofit fontScale="92500" lnSpcReduction="20000"/>
          </a:bodyPr>
          <a:lstStyle/>
          <a:p>
            <a:pPr marL="514350" indent="-514350" algn="ctr">
              <a:lnSpc>
                <a:spcPct val="200000"/>
              </a:lnSpc>
              <a:buFont typeface="+mj-lt"/>
              <a:buAutoNum type="arabicPeriod"/>
            </a:pPr>
            <a:r>
              <a:rPr lang="zh-CN" altLang="en-US" spc="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理论基础</a:t>
            </a:r>
            <a:endParaRPr lang="en-US" altLang="zh-CN" spc="6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514350" indent="-514350" algn="ctr">
              <a:lnSpc>
                <a:spcPct val="200000"/>
              </a:lnSpc>
              <a:buFont typeface="+mj-lt"/>
              <a:buAutoNum type="arabicPeriod"/>
            </a:pPr>
            <a:r>
              <a:rPr lang="zh-CN" altLang="en-US" spc="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目的意义</a:t>
            </a:r>
            <a:endParaRPr lang="en-US" altLang="zh-CN" spc="6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514350" indent="-514350" algn="ctr">
              <a:lnSpc>
                <a:spcPct val="200000"/>
              </a:lnSpc>
              <a:buFont typeface="+mj-lt"/>
              <a:buAutoNum type="arabicPeriod"/>
            </a:pPr>
            <a:r>
              <a:rPr lang="zh-CN" altLang="en-US" spc="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能力指标</a:t>
            </a:r>
            <a:endParaRPr lang="en-US" altLang="zh-CN" spc="6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514350" indent="-514350" algn="ctr">
              <a:lnSpc>
                <a:spcPct val="200000"/>
              </a:lnSpc>
              <a:buFont typeface="+mj-lt"/>
              <a:buAutoNum type="arabicPeriod"/>
            </a:pPr>
            <a:r>
              <a:rPr lang="zh-CN" altLang="en-US" spc="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开展流程</a:t>
            </a:r>
            <a:endParaRPr lang="en-US" altLang="zh-CN" spc="6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514350" indent="-514350" algn="ctr">
              <a:lnSpc>
                <a:spcPct val="200000"/>
              </a:lnSpc>
              <a:buFont typeface="+mj-lt"/>
              <a:buAutoNum type="arabicPeriod"/>
            </a:pPr>
            <a:r>
              <a:rPr lang="zh-CN" altLang="en-US" spc="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成果分享</a:t>
            </a:r>
            <a:endParaRPr lang="zh-CN" altLang="en-US" spc="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6" name="直接连接符 5"/>
          <p:cNvCxnSpPr/>
          <p:nvPr/>
        </p:nvCxnSpPr>
        <p:spPr>
          <a:xfrm>
            <a:off x="2411760" y="1526136"/>
            <a:ext cx="4320480" cy="0"/>
          </a:xfrm>
          <a:prstGeom prst="line">
            <a:avLst/>
          </a:prstGeom>
          <a:ln w="127000">
            <a:gradFill flip="none" rotWithShape="1">
              <a:gsLst>
                <a:gs pos="0">
                  <a:srgbClr val="007CC2"/>
                </a:gs>
                <a:gs pos="100000">
                  <a:srgbClr val="008BCC"/>
                </a:gs>
              </a:gsLst>
              <a:lin ang="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3716091"/>
      </p:ext>
    </p:extLst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、理论基础</a:t>
            </a:r>
            <a:endParaRPr lang="zh-CN" altLang="en-US" sz="3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0839003"/>
              </p:ext>
            </p:extLst>
          </p:nvPr>
        </p:nvGraphicFramePr>
        <p:xfrm>
          <a:off x="-101260" y="1916832"/>
          <a:ext cx="9227368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440817"/>
      </p:ext>
    </p:extLst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971600" y="1484784"/>
            <a:ext cx="7200800" cy="4137323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zh-CN" altLang="en-US" b="1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　　</a:t>
            </a:r>
            <a:r>
              <a:rPr lang="zh-CN" altLang="zh-CN" b="1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诊断</a:t>
            </a:r>
            <a:r>
              <a:rPr lang="zh-CN" altLang="zh-CN" b="1" dirty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（解释过去），甄别（描述现在），预测（规划未来），“甄别</a:t>
            </a:r>
            <a:r>
              <a:rPr lang="en-US" altLang="zh-CN" b="1" dirty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+</a:t>
            </a:r>
            <a:r>
              <a:rPr lang="zh-CN" altLang="zh-CN" b="1" dirty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预测”构成了“选拔”，“评价”还有一个重要的功能，就是“导向”功能。</a:t>
            </a:r>
            <a:endParaRPr lang="en-US" altLang="zh-CN" b="1" dirty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indent="0" algn="r">
              <a:lnSpc>
                <a:spcPct val="150000"/>
              </a:lnSpc>
              <a:spcBef>
                <a:spcPts val="0"/>
              </a:spcBef>
              <a:buNone/>
            </a:pPr>
            <a:r>
              <a:rPr lang="zh-CN" altLang="zh-CN" b="1" dirty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——卢志文</a:t>
            </a:r>
            <a:endParaRPr lang="zh-CN" altLang="zh-CN" dirty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endParaRPr lang="zh-CN" altLang="en-US" dirty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90824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、目的意义</a:t>
            </a:r>
            <a:endParaRPr lang="zh-CN" altLang="en-US" sz="3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331640" y="1988840"/>
            <a:ext cx="6480720" cy="409391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zh-CN" altLang="en-US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展示学生自主个性</a:t>
            </a: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多元的表达</a:t>
            </a:r>
            <a:r>
              <a:rPr lang="zh-CN" altLang="en-US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；</a:t>
            </a:r>
            <a:endParaRPr lang="en-US" altLang="zh-CN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促进</a:t>
            </a:r>
            <a:r>
              <a:rPr lang="zh-CN" altLang="zh-CN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学生终身</a:t>
            </a: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</a:t>
            </a:r>
            <a:r>
              <a:rPr lang="zh-CN" altLang="en-US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能</a:t>
            </a: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力</a:t>
            </a:r>
            <a:r>
              <a:rPr lang="zh-CN" altLang="zh-CN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</a:t>
            </a: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发展</a:t>
            </a:r>
            <a:r>
              <a:rPr lang="zh-CN" altLang="en-US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；</a:t>
            </a:r>
            <a:endParaRPr lang="en-US" altLang="zh-CN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体现</a:t>
            </a:r>
            <a:r>
              <a:rPr lang="zh-CN" altLang="zh-CN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以学生发展为核心</a:t>
            </a: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</a:t>
            </a:r>
            <a:r>
              <a:rPr lang="zh-CN" altLang="en-US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目标</a:t>
            </a: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zh-CN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03033172"/>
      </p:ext>
    </p:extLst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971600" y="1268760"/>
            <a:ext cx="7200800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zh-CN" altLang="zh-CN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目的不是为了证明，而是为了改进，在活动过程中通过评价学生的</a:t>
            </a: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作品</a:t>
            </a:r>
            <a:r>
              <a:rPr lang="en-US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来检测</a:t>
            </a: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预</a:t>
            </a:r>
            <a:r>
              <a:rPr lang="zh-CN" altLang="zh-CN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设目标是否达成</a:t>
            </a: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？</a:t>
            </a:r>
            <a:endParaRPr lang="en-US" altLang="zh-CN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需要</a:t>
            </a:r>
            <a:r>
              <a:rPr lang="zh-CN" altLang="zh-CN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提升的能力是什么？需要加强哪些方面的联系？</a:t>
            </a:r>
          </a:p>
          <a:p>
            <a:pPr>
              <a:lnSpc>
                <a:spcPct val="150000"/>
              </a:lnSpc>
            </a:pPr>
            <a:endParaRPr lang="zh-CN" altLang="en-US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26776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圆角矩形 6"/>
          <p:cNvSpPr/>
          <p:nvPr/>
        </p:nvSpPr>
        <p:spPr>
          <a:xfrm>
            <a:off x="1043608" y="2053231"/>
            <a:ext cx="7056784" cy="367240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圆角矩形 7"/>
          <p:cNvSpPr/>
          <p:nvPr/>
        </p:nvSpPr>
        <p:spPr>
          <a:xfrm>
            <a:off x="3022772" y="1711253"/>
            <a:ext cx="3017449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、能力指标</a:t>
            </a:r>
            <a:endParaRPr lang="zh-CN" altLang="en-US" sz="3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131840" y="1585179"/>
            <a:ext cx="2880320" cy="936104"/>
          </a:xfrm>
        </p:spPr>
        <p:txBody>
          <a:bodyPr/>
          <a:lstStyle/>
          <a:p>
            <a:pPr marL="0" indent="0" algn="ctr">
              <a:lnSpc>
                <a:spcPct val="150000"/>
              </a:lnSpc>
              <a:buNone/>
            </a:pPr>
            <a:r>
              <a:rPr lang="zh-CN" altLang="zh-CN" b="1" dirty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儿童阅读</a:t>
            </a:r>
            <a:r>
              <a:rPr lang="zh-CN" altLang="zh-CN" b="1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能</a:t>
            </a:r>
            <a:r>
              <a:rPr lang="zh-CN" altLang="en-US" b="1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力</a:t>
            </a:r>
            <a:endParaRPr lang="en-US" altLang="zh-CN" b="1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1559" y="2809435"/>
            <a:ext cx="1515160" cy="216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555" y="2873784"/>
            <a:ext cx="1800000" cy="9076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9588" y="4447537"/>
            <a:ext cx="4097450" cy="72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92684369"/>
      </p:ext>
    </p:extLst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内容占位符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252106"/>
              </p:ext>
            </p:extLst>
          </p:nvPr>
        </p:nvGraphicFramePr>
        <p:xfrm>
          <a:off x="354360" y="1484784"/>
          <a:ext cx="843528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、能力指标</a:t>
            </a:r>
            <a:endParaRPr lang="zh-CN" altLang="en-US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24345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lvl="0"/>
            <a:r>
              <a:rPr lang="en-US" altLang="zh-CN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3.1</a:t>
            </a:r>
            <a:r>
              <a:rPr lang="zh-CN" altLang="en-US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</a:t>
            </a:r>
            <a:r>
              <a:rPr lang="zh-CN" altLang="zh-CN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提取</a:t>
            </a:r>
            <a:r>
              <a:rPr lang="zh-CN" altLang="zh-CN" sz="3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信息</a:t>
            </a:r>
            <a:r>
              <a:rPr lang="zh-CN" altLang="zh-CN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能力</a:t>
            </a:r>
            <a:endParaRPr lang="zh-CN" altLang="en-US" sz="3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6" name="内容占位符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7161859"/>
              </p:ext>
            </p:extLst>
          </p:nvPr>
        </p:nvGraphicFramePr>
        <p:xfrm>
          <a:off x="971600" y="1600200"/>
          <a:ext cx="7200800" cy="4565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8661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lvl="0"/>
            <a:r>
              <a:rPr lang="en-US" altLang="zh-CN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3.2</a:t>
            </a:r>
            <a:r>
              <a:rPr lang="zh-CN" altLang="en-US" sz="3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推断解释</a:t>
            </a:r>
            <a:r>
              <a:rPr lang="zh-CN" altLang="en-US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能力</a:t>
            </a:r>
            <a:endParaRPr lang="zh-CN" altLang="en-US" sz="3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6" name="内容占位符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5821017"/>
              </p:ext>
            </p:extLst>
          </p:nvPr>
        </p:nvGraphicFramePr>
        <p:xfrm>
          <a:off x="755576" y="1628800"/>
          <a:ext cx="7632848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9606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lvl="0"/>
            <a:r>
              <a:rPr lang="en-US" altLang="zh-CN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3.3</a:t>
            </a:r>
            <a:r>
              <a:rPr lang="zh-CN" altLang="en-US" sz="3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</a:t>
            </a:r>
            <a:r>
              <a:rPr lang="zh-CN" altLang="en-US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整体感知能力</a:t>
            </a:r>
            <a:endParaRPr lang="zh-CN" altLang="en-US" sz="3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6" name="内容占位符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1762264"/>
              </p:ext>
            </p:extLst>
          </p:nvPr>
        </p:nvGraphicFramePr>
        <p:xfrm>
          <a:off x="971600" y="1340768"/>
          <a:ext cx="7200800" cy="4565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2359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lvl="0"/>
            <a:r>
              <a:rPr lang="en-US" altLang="zh-CN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3.4</a:t>
            </a:r>
            <a:r>
              <a:rPr lang="zh-CN" altLang="en-US" sz="3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</a:t>
            </a:r>
            <a:r>
              <a:rPr lang="zh-CN" altLang="en-US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评价鉴赏能力</a:t>
            </a:r>
            <a:endParaRPr lang="zh-CN" altLang="en-US" sz="3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6" name="内容占位符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5768918"/>
              </p:ext>
            </p:extLst>
          </p:nvPr>
        </p:nvGraphicFramePr>
        <p:xfrm>
          <a:off x="827584" y="1407070"/>
          <a:ext cx="7488832" cy="4565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7492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lvl="0"/>
            <a:r>
              <a:rPr lang="en-US" altLang="zh-CN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3.5</a:t>
            </a:r>
            <a:r>
              <a:rPr lang="zh-CN" altLang="en-US" sz="3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联结运用能力</a:t>
            </a:r>
          </a:p>
        </p:txBody>
      </p:sp>
      <p:graphicFrame>
        <p:nvGraphicFramePr>
          <p:cNvPr id="6" name="内容占位符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1508269"/>
              </p:ext>
            </p:extLst>
          </p:nvPr>
        </p:nvGraphicFramePr>
        <p:xfrm>
          <a:off x="971600" y="1340768"/>
          <a:ext cx="7200800" cy="4565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0449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457200" y="29829"/>
            <a:ext cx="8229600" cy="1143000"/>
          </a:xfrm>
        </p:spPr>
        <p:txBody>
          <a:bodyPr>
            <a:normAutofit/>
          </a:bodyPr>
          <a:lstStyle/>
          <a:p>
            <a:pPr lvl="0"/>
            <a:r>
              <a:rPr lang="en-US" altLang="zh-CN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sz="3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</a:t>
            </a:r>
            <a:r>
              <a:rPr lang="zh-CN" altLang="en-US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开展流程</a:t>
            </a:r>
            <a:endParaRPr lang="zh-CN" altLang="en-US" sz="3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7" name="内容占位符 3" descr="阅读活动概念图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62591" y="1156980"/>
            <a:ext cx="6984776" cy="5517232"/>
          </a:xfrm>
          <a:prstGeom prst="rect">
            <a:avLst/>
          </a:prstGeom>
        </p:spPr>
      </p:pic>
      <p:sp>
        <p:nvSpPr>
          <p:cNvPr id="8" name="圆角矩形标注 7"/>
          <p:cNvSpPr/>
          <p:nvPr/>
        </p:nvSpPr>
        <p:spPr>
          <a:xfrm>
            <a:off x="251520" y="4365104"/>
            <a:ext cx="1656184" cy="1008112"/>
          </a:xfrm>
          <a:prstGeom prst="wedgeRoundRectCallout">
            <a:avLst>
              <a:gd name="adj1" fmla="val 57817"/>
              <a:gd name="adj2" fmla="val 19715"/>
              <a:gd name="adj3" fmla="val 16667"/>
            </a:avLst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zh-CN" altLang="zh-CN" sz="1600" b="1" dirty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信息提取能力</a:t>
            </a:r>
            <a:endParaRPr lang="en-US" altLang="zh-CN" sz="1600" b="1" dirty="0" smtClean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zh-CN" sz="1600" b="1" dirty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推断解释能力</a:t>
            </a:r>
            <a:endParaRPr lang="zh-CN" altLang="en-US" sz="1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9" name="圆角矩形标注 8"/>
          <p:cNvSpPr/>
          <p:nvPr/>
        </p:nvSpPr>
        <p:spPr>
          <a:xfrm>
            <a:off x="1079612" y="5663292"/>
            <a:ext cx="1656184" cy="1008112"/>
          </a:xfrm>
          <a:prstGeom prst="wedgeRoundRectCallout">
            <a:avLst>
              <a:gd name="adj1" fmla="val 79173"/>
              <a:gd name="adj2" fmla="val -77834"/>
              <a:gd name="adj3" fmla="val 16667"/>
            </a:avLst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推断解释</a:t>
            </a:r>
            <a:r>
              <a:rPr lang="zh-CN" altLang="en-US" sz="1600" b="1" dirty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能力整体</a:t>
            </a:r>
            <a:r>
              <a:rPr lang="zh-CN" altLang="en-US" sz="1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感知能力</a:t>
            </a:r>
            <a:endParaRPr lang="zh-CN" altLang="en-US" sz="1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0" name="圆角矩形标注 9"/>
          <p:cNvSpPr/>
          <p:nvPr/>
        </p:nvSpPr>
        <p:spPr>
          <a:xfrm>
            <a:off x="4310481" y="5663292"/>
            <a:ext cx="1656184" cy="1008112"/>
          </a:xfrm>
          <a:prstGeom prst="wedgeRoundRectCallout">
            <a:avLst>
              <a:gd name="adj1" fmla="val -19791"/>
              <a:gd name="adj2" fmla="val -72700"/>
              <a:gd name="adj3" fmla="val 16667"/>
            </a:avLst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评价鉴赏</a:t>
            </a:r>
            <a:r>
              <a:rPr lang="zh-CN" altLang="en-US" sz="1600" b="1" dirty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能力联结</a:t>
            </a:r>
            <a:r>
              <a:rPr lang="zh-CN" altLang="en-US" sz="1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运用能力</a:t>
            </a:r>
            <a:endParaRPr lang="zh-CN" altLang="en-US" sz="1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1" name="圆角矩形标注 10"/>
          <p:cNvSpPr/>
          <p:nvPr/>
        </p:nvSpPr>
        <p:spPr>
          <a:xfrm>
            <a:off x="6372200" y="5389428"/>
            <a:ext cx="1656184" cy="1152128"/>
          </a:xfrm>
          <a:prstGeom prst="wedgeRoundRectCallout">
            <a:avLst>
              <a:gd name="adj1" fmla="val -2603"/>
              <a:gd name="adj2" fmla="val -70133"/>
              <a:gd name="adj3" fmla="val 16667"/>
            </a:avLst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信息提取</a:t>
            </a:r>
            <a:r>
              <a:rPr lang="zh-CN" altLang="en-US" sz="1600" b="1" dirty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能力推断</a:t>
            </a:r>
            <a:r>
              <a:rPr lang="zh-CN" altLang="en-US" sz="1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解释</a:t>
            </a:r>
            <a:r>
              <a:rPr lang="zh-CN" altLang="en-US" sz="1600" b="1" dirty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能力评价</a:t>
            </a:r>
            <a:r>
              <a:rPr lang="zh-CN" altLang="en-US" sz="1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鉴赏能力</a:t>
            </a:r>
            <a:endParaRPr lang="zh-CN" altLang="en-US" sz="1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6948987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/>
          </a:bodyPr>
          <a:lstStyle/>
          <a:p>
            <a:pPr lvl="0"/>
            <a:r>
              <a:rPr lang="en-US" altLang="zh-CN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</a:t>
            </a:r>
            <a:r>
              <a:rPr lang="zh-CN" altLang="en-US" sz="3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</a:t>
            </a:r>
            <a:r>
              <a:rPr lang="zh-CN" altLang="en-US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成果分享</a:t>
            </a:r>
            <a:endParaRPr lang="zh-CN" altLang="en-US" sz="3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17" name="图表 16"/>
          <p:cNvGraphicFramePr/>
          <p:nvPr>
            <p:extLst>
              <p:ext uri="{D42A27DB-BD31-4B8C-83A1-F6EECF244321}">
                <p14:modId xmlns:p14="http://schemas.microsoft.com/office/powerpoint/2010/main" val="1913452648"/>
              </p:ext>
            </p:extLst>
          </p:nvPr>
        </p:nvGraphicFramePr>
        <p:xfrm>
          <a:off x="1332000" y="1268760"/>
          <a:ext cx="6480000" cy="5040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439107010"/>
      </p:ext>
    </p:extLst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学生作品展播-视频-20170102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1855701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对角圆角矩形 3"/>
          <p:cNvSpPr/>
          <p:nvPr/>
        </p:nvSpPr>
        <p:spPr>
          <a:xfrm>
            <a:off x="1187624" y="1052736"/>
            <a:ext cx="7128792" cy="5073427"/>
          </a:xfrm>
          <a:prstGeom prst="round2Diag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zh-CN" sz="2400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摘录笔记</a:t>
            </a:r>
            <a:r>
              <a:rPr lang="en-US" altLang="zh-CN" sz="2400" dirty="0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</a:t>
            </a:r>
          </a:p>
          <a:p>
            <a:pPr algn="ctr"/>
            <a:endParaRPr lang="zh-CN" altLang="zh-CN" sz="2400" dirty="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zh-CN" altLang="zh-CN" sz="2400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　　狗的狂吠，是专门对生客或宵小用的；见了主人，狗会摇头摆尾，呜呜的乞怜。鹅则对无论何人，都是厉声呵斥；要求饲食时的叫声，也好像大爷嫌饭迟而怒骂小使一样。</a:t>
            </a:r>
          </a:p>
          <a:p>
            <a:pPr algn="r"/>
            <a:r>
              <a:rPr lang="zh-CN" altLang="zh-CN" sz="2400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——摘自丰子恺的《缘缘堂随笔》</a:t>
            </a:r>
            <a:r>
              <a:rPr lang="en-US" altLang="zh-CN" sz="2400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.</a:t>
            </a:r>
            <a:r>
              <a:rPr lang="zh-CN" altLang="zh-CN" sz="2400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白鹅</a:t>
            </a:r>
          </a:p>
          <a:p>
            <a:r>
              <a:rPr lang="zh-CN" altLang="en-US" sz="2400" dirty="0" smtClean="0">
                <a:solidFill>
                  <a:schemeClr val="tx2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　　</a:t>
            </a:r>
            <a:r>
              <a:rPr lang="zh-CN" altLang="zh-CN" sz="2400" dirty="0" smtClean="0">
                <a:solidFill>
                  <a:schemeClr val="tx2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感受</a:t>
            </a:r>
            <a:r>
              <a:rPr lang="zh-CN" altLang="zh-CN" sz="2400" dirty="0">
                <a:solidFill>
                  <a:schemeClr val="tx2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：从第一句话中的“摇头摆尾”和“乞怜”两个词都可以看出狗喜欢谄媚别人，而从第二句中的“厉声呵斥”和“大爷”看出鹅的性格是非常傲慢的，和狗的那种巴结、奉承的性格形成了鲜明的对比</a:t>
            </a:r>
            <a:r>
              <a:rPr lang="zh-CN" altLang="zh-CN" sz="2400" dirty="0" smtClean="0">
                <a:solidFill>
                  <a:schemeClr val="tx2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。</a:t>
            </a:r>
            <a:endParaRPr lang="zh-CN" altLang="zh-CN" sz="2400" dirty="0">
              <a:solidFill>
                <a:schemeClr val="tx2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33099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对角圆角矩形 3"/>
          <p:cNvSpPr/>
          <p:nvPr/>
        </p:nvSpPr>
        <p:spPr>
          <a:xfrm>
            <a:off x="1187624" y="548680"/>
            <a:ext cx="7128792" cy="5832648"/>
          </a:xfrm>
          <a:prstGeom prst="round2Diag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zh-CN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摘录笔记</a:t>
            </a:r>
            <a:r>
              <a:rPr lang="en-US" altLang="zh-CN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</a:t>
            </a:r>
            <a:endParaRPr lang="zh-CN" altLang="zh-CN" dirty="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zh-CN" altLang="zh-CN" dirty="0">
                <a:solidFill>
                  <a:schemeClr val="accent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　　</a:t>
            </a:r>
            <a:r>
              <a:rPr lang="zh-CN" altLang="zh-CN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鹅则对无论何人，都是</a:t>
            </a:r>
            <a:r>
              <a:rPr lang="zh-CN" altLang="zh-CN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厉声呵斥</a:t>
            </a:r>
            <a:r>
              <a:rPr lang="zh-CN" altLang="zh-CN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；要求饲食时的叫声，也好像大爷嫌饭迟而</a:t>
            </a:r>
            <a:r>
              <a:rPr lang="zh-CN" altLang="zh-CN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怒骂</a:t>
            </a:r>
            <a:r>
              <a:rPr lang="zh-CN" altLang="zh-CN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小使一样。</a:t>
            </a:r>
          </a:p>
          <a:p>
            <a:r>
              <a:rPr lang="zh-CN" altLang="zh-CN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　　鹅的步调从容，</a:t>
            </a:r>
            <a:r>
              <a:rPr lang="zh-CN" altLang="zh-CN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大模大样</a:t>
            </a:r>
            <a:r>
              <a:rPr lang="zh-CN" altLang="zh-CN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的，颇像平剧（京剧）里的净角出场。</a:t>
            </a:r>
          </a:p>
          <a:p>
            <a:r>
              <a:rPr lang="zh-CN" altLang="zh-CN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　　那鹅就不然：它</a:t>
            </a:r>
            <a:r>
              <a:rPr lang="zh-CN" altLang="zh-CN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傲然</a:t>
            </a:r>
            <a:r>
              <a:rPr lang="zh-CN" altLang="zh-CN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地站着，看见人走来简直不让；有时非不让，竟伸过颈子来咬你一口。这表示它不怕人，看不起人。</a:t>
            </a:r>
          </a:p>
          <a:p>
            <a:r>
              <a:rPr lang="zh-CN" altLang="zh-CN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　　譬如吃了一口饭，倘水盆偶然放在远处，它一定</a:t>
            </a:r>
            <a:r>
              <a:rPr lang="zh-CN" altLang="zh-CN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从容不迫</a:t>
            </a:r>
            <a:r>
              <a:rPr lang="zh-CN" altLang="zh-CN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地大步走上前去，饮水一口，再踏大步走到一定的地方去吃泥，吃草。吃过泥和草再走回来吃饭。这样从容不迫的吃饭，必须有一个人在旁待候，像饭馆里的侍者一样。</a:t>
            </a:r>
          </a:p>
          <a:p>
            <a:r>
              <a:rPr lang="zh-CN" altLang="zh-CN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　　等到鹅再来吃饭的时候，饭罐已经空空如也。鹅便昂首大叫，似乎</a:t>
            </a:r>
            <a:r>
              <a:rPr lang="zh-CN" altLang="zh-CN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责备</a:t>
            </a:r>
            <a:r>
              <a:rPr lang="zh-CN" altLang="zh-CN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人们供养不周。</a:t>
            </a:r>
          </a:p>
          <a:p>
            <a:r>
              <a:rPr lang="zh-CN" altLang="zh-CN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　　因此鹅的吃饭，非有一个侍候不可。真是架子十足的！</a:t>
            </a:r>
          </a:p>
          <a:p>
            <a:r>
              <a:rPr lang="zh-CN" altLang="zh-CN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　　它分娩毕，就起身，</a:t>
            </a:r>
            <a:r>
              <a:rPr lang="zh-CN" altLang="zh-CN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大踏步</a:t>
            </a:r>
            <a:r>
              <a:rPr lang="zh-CN" altLang="zh-CN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走进屋里去，大声叫开饭。</a:t>
            </a:r>
          </a:p>
          <a:p>
            <a:r>
              <a:rPr lang="zh-CN" altLang="zh-CN" dirty="0">
                <a:solidFill>
                  <a:schemeClr val="accent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　　</a:t>
            </a:r>
            <a:r>
              <a:rPr lang="zh-CN" altLang="zh-CN" dirty="0">
                <a:solidFill>
                  <a:schemeClr val="tx2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批注：鹅的特点是十分傲慢。厉声呵斥和怒骂的表现出了鹅对自己的身份的高估，傲然和从容不迫可以看出鹅的一点也不紧张，反倒像一位大爷非常悠闲地散步。责备、架子十足和大踏步明显地表现出了鹅傲慢的性格，甚至比人还要高傲，觉得自己很高贵。</a:t>
            </a:r>
          </a:p>
        </p:txBody>
      </p:sp>
    </p:spTree>
    <p:extLst>
      <p:ext uri="{BB962C8B-B14F-4D97-AF65-F5344CB8AC3E}">
        <p14:creationId xmlns:p14="http://schemas.microsoft.com/office/powerpoint/2010/main" val="1084286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00" t="24124" r="16139" b="20889"/>
          <a:stretch/>
        </p:blipFill>
        <p:spPr>
          <a:xfrm>
            <a:off x="1007604" y="2420888"/>
            <a:ext cx="7128792" cy="2448272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3275856" y="476672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概念图</a:t>
            </a:r>
            <a:r>
              <a:rPr lang="en-US" altLang="zh-CN" sz="2800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</a:t>
            </a:r>
            <a:endParaRPr lang="zh-CN" altLang="en-US" sz="2800" dirty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70981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3275856" y="476672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概念图</a:t>
            </a:r>
            <a:r>
              <a:rPr lang="en-US" altLang="zh-CN" sz="2800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</a:t>
            </a:r>
            <a:endParaRPr lang="zh-CN" altLang="en-US" sz="2800" dirty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00242"/>
            <a:ext cx="9144000" cy="3857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998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3275856" y="476672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概念图</a:t>
            </a:r>
            <a:r>
              <a:rPr lang="en-US" altLang="zh-CN" sz="2800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3</a:t>
            </a:r>
            <a:endParaRPr lang="zh-CN" altLang="en-US" sz="2800" dirty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87924"/>
            <a:ext cx="9144000" cy="5299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39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折角形 3"/>
          <p:cNvSpPr/>
          <p:nvPr/>
        </p:nvSpPr>
        <p:spPr>
          <a:xfrm>
            <a:off x="1007604" y="1052736"/>
            <a:ext cx="7128792" cy="5073427"/>
          </a:xfrm>
          <a:prstGeom prst="foldedCorne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 sz="2400" dirty="0" smtClean="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ctr"/>
            <a:r>
              <a:rPr lang="zh-CN" altLang="en-US" sz="2400" dirty="0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仿写</a:t>
            </a:r>
            <a:r>
              <a:rPr lang="en-US" altLang="zh-CN" sz="2400" dirty="0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</a:t>
            </a:r>
            <a:r>
              <a:rPr lang="zh-CN" altLang="en-US" sz="2400" dirty="0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（片段）</a:t>
            </a:r>
            <a:endParaRPr lang="en-US" altLang="zh-CN" sz="2400" dirty="0" smtClean="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ctr"/>
            <a:endParaRPr lang="en-US" altLang="zh-CN" sz="2400" dirty="0" smtClean="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just"/>
            <a:r>
              <a:rPr lang="zh-CN" altLang="en-US" sz="2400" dirty="0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　　小花</a:t>
            </a:r>
            <a:r>
              <a:rPr lang="zh-CN" altLang="en-US" sz="2400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狗在家的时候，就待在我给它设计的箱子里，它可以在里面玩耍、睡觉和吃饭，我也常常去看望它。小花狗在“房子”里经常乱蹦乱跳，也会时常地“汪汪”大叫，我只好去和它一起玩。小花狗在家的时候就像婴儿似的，必须让你和它一起玩，不然就“汪汪”大叫。晚上睡觉时才是整天让我们最为头疼的时刻，因为它晚上一直都在“汪汪”大叫，在箱子里蹦跳的声音更是让人没法熟睡，它一天就跟不睡觉似的，不停地吵闹。</a:t>
            </a:r>
          </a:p>
        </p:txBody>
      </p:sp>
    </p:spTree>
    <p:extLst>
      <p:ext uri="{BB962C8B-B14F-4D97-AF65-F5344CB8AC3E}">
        <p14:creationId xmlns:p14="http://schemas.microsoft.com/office/powerpoint/2010/main" val="3162008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折角形 3"/>
          <p:cNvSpPr/>
          <p:nvPr/>
        </p:nvSpPr>
        <p:spPr>
          <a:xfrm>
            <a:off x="1007604" y="1052736"/>
            <a:ext cx="7128792" cy="5073427"/>
          </a:xfrm>
          <a:prstGeom prst="foldedCorne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 sz="2400" dirty="0" smtClean="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ctr"/>
            <a:endParaRPr lang="en-US" altLang="zh-CN" sz="2400" dirty="0" smtClean="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ctr"/>
            <a:r>
              <a:rPr lang="zh-CN" altLang="en-US" sz="2400" dirty="0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仿写</a:t>
            </a:r>
            <a:r>
              <a:rPr lang="en-US" altLang="zh-CN" sz="2400" dirty="0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</a:t>
            </a:r>
            <a:r>
              <a:rPr lang="zh-CN" altLang="en-US" sz="2400" dirty="0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（片段）</a:t>
            </a:r>
            <a:endParaRPr lang="en-US" altLang="zh-CN" sz="2400" dirty="0" smtClean="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ctr"/>
            <a:endParaRPr lang="en-US" altLang="zh-CN" sz="2400" dirty="0" smtClean="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just"/>
            <a:r>
              <a:rPr lang="zh-CN" altLang="en-US" sz="2400" dirty="0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　</a:t>
            </a:r>
            <a:r>
              <a:rPr lang="zh-CN" altLang="en-US" sz="2400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　蜗牛还要个特点是胆小。蜗牛的壳就像一个保护罩，随时随地都在保护它。蜗牛可真把壳的好处都用上了。有时，我把蜗牛从瓶子里拿出来观察。手刚碰上它，它就已经感觉到了。我把它拿到空中时，它正在把身体往壳里面缩。当我准备把蜗牛放下时，它刚好全身都缩进壳里。我把它放在地上，要等上好一会儿，等它重新建立起安全感，才会伸出头来。蜗牛总害怕别人伤害它，即使你只是把它拿到另一个地方，它也吓得全身缩进壳里。唉，好胆小的动物！</a:t>
            </a:r>
          </a:p>
        </p:txBody>
      </p:sp>
    </p:spTree>
    <p:extLst>
      <p:ext uri="{BB962C8B-B14F-4D97-AF65-F5344CB8AC3E}">
        <p14:creationId xmlns:p14="http://schemas.microsoft.com/office/powerpoint/2010/main" val="275641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折角形 3"/>
          <p:cNvSpPr/>
          <p:nvPr/>
        </p:nvSpPr>
        <p:spPr>
          <a:xfrm>
            <a:off x="1007604" y="1052736"/>
            <a:ext cx="7128792" cy="5073427"/>
          </a:xfrm>
          <a:prstGeom prst="foldedCorne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3000"/>
              </a:lnSpc>
            </a:pPr>
            <a:endParaRPr lang="en-US" altLang="zh-CN" sz="2000" dirty="0" smtClean="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ctr">
              <a:lnSpc>
                <a:spcPts val="3000"/>
              </a:lnSpc>
            </a:pPr>
            <a:r>
              <a:rPr lang="zh-CN" altLang="en-US" sz="2000" dirty="0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仿写</a:t>
            </a:r>
            <a:r>
              <a:rPr lang="en-US" altLang="zh-CN" sz="2000" dirty="0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3</a:t>
            </a:r>
            <a:r>
              <a:rPr lang="zh-CN" altLang="en-US" sz="2000" dirty="0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（片段）</a:t>
            </a:r>
            <a:endParaRPr lang="en-US" altLang="zh-CN" sz="2000" dirty="0" smtClean="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just">
              <a:lnSpc>
                <a:spcPts val="3000"/>
              </a:lnSpc>
            </a:pPr>
            <a:r>
              <a:rPr lang="zh-CN" altLang="en-US" sz="2000" dirty="0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　</a:t>
            </a:r>
            <a:r>
              <a:rPr lang="zh-CN" altLang="en-US" sz="2000" dirty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　莫莫的暴脾气可是出了名的。有一次，一位叔叔来我们家和爸爸聊天，一见到莫莫，就目不转睛的盯着它看，还东摸摸，西摸摸的。莫莫有些不耐烦了，晃了晃它那黑不溜秋的脑袋“以示警告”，可叔叔貌似没理解它的意思，反而边抱起它边跟爸爸谈起了狗的事情，手中还玩着莫莫最喜欢的小球。莫莫看见有人竟然“霸占”了它最喜欢的玩具，非常生气，只好使出“杀手锏”：只见它一个轻快的“狗跃”，从沙发上跳到了地上，然后冲出门口，一个劲儿地踩那位叔叔的鞋子。叔叔看见后，很是奇怪，这时，爸爸妈妈看出了其中的问题，异口同声地对叔叔说：“人家看见你在耍它的东西，当然要踩你的鞋子啰！”叔叔恍然大悟，连说：“这真是一只聪明的小狗！”</a:t>
            </a:r>
          </a:p>
        </p:txBody>
      </p:sp>
    </p:spTree>
    <p:extLst>
      <p:ext uri="{BB962C8B-B14F-4D97-AF65-F5344CB8AC3E}">
        <p14:creationId xmlns:p14="http://schemas.microsoft.com/office/powerpoint/2010/main" val="4604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51520" y="332656"/>
            <a:ext cx="8435280" cy="579350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zh-CN" altLang="en-US" b="1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广泛性、趣味性</a:t>
            </a:r>
            <a:r>
              <a:rPr lang="zh-CN" altLang="en-US" b="1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：取材广泛，</a:t>
            </a:r>
            <a:r>
              <a:rPr lang="zh-CN" altLang="en-US" b="1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孩子可以选择</a:t>
            </a:r>
            <a:r>
              <a:rPr lang="zh-CN" altLang="en-US" b="1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阅读</a:t>
            </a:r>
            <a:r>
              <a:rPr lang="zh-CN" altLang="en-US" b="1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材料。</a:t>
            </a:r>
            <a:endParaRPr lang="en-US" altLang="zh-CN" b="1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indent="0">
              <a:buNone/>
            </a:pPr>
            <a:endParaRPr lang="en-US" altLang="zh-CN" b="1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b="1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个性化：提供多元、个性化的展示方式，为孩子构建了表达的平台。</a:t>
            </a:r>
            <a:endParaRPr lang="en-US" altLang="zh-CN" b="1" dirty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indent="0">
              <a:buNone/>
            </a:pPr>
            <a:endParaRPr lang="en-US" altLang="zh-CN" b="1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b="1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整体性：传统的 “精讲精读”侧重于一个能力点的突破，这样的课外阅读活动侧重于反应儿童阅读的整体面貌，并能梳理出这些能力之间的关系。</a:t>
            </a:r>
            <a:endParaRPr lang="en-US" altLang="zh-CN" b="1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indent="0">
              <a:buNone/>
            </a:pPr>
            <a:endParaRPr lang="en-US" altLang="zh-CN" b="1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b="1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方向性：能够为以后的阅读</a:t>
            </a:r>
            <a:r>
              <a:rPr lang="zh-CN" altLang="en-US" b="1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教学提供</a:t>
            </a:r>
            <a:r>
              <a:rPr lang="zh-CN" altLang="en-US" b="1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真实客观的</a:t>
            </a:r>
            <a:r>
              <a:rPr lang="zh-CN" altLang="en-US" b="1" dirty="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依据。</a:t>
            </a:r>
            <a:endParaRPr lang="en-US" altLang="zh-CN" b="1" dirty="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indent="0">
              <a:buNone/>
            </a:pPr>
            <a:endParaRPr lang="en-US" altLang="zh-CN" dirty="0" smtClean="0"/>
          </a:p>
          <a:p>
            <a:pPr marL="0" indent="0">
              <a:buNone/>
            </a:pP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001434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双波形 3"/>
          <p:cNvSpPr/>
          <p:nvPr/>
        </p:nvSpPr>
        <p:spPr>
          <a:xfrm>
            <a:off x="2411760" y="2708920"/>
            <a:ext cx="4320480" cy="1512168"/>
          </a:xfrm>
          <a:prstGeom prst="doubleWave">
            <a:avLst/>
          </a:prstGeom>
          <a:solidFill>
            <a:srgbClr val="002060"/>
          </a:solidFill>
          <a:ln w="381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857500"/>
            <a:ext cx="8229600" cy="1143000"/>
          </a:xfrm>
        </p:spPr>
        <p:txBody>
          <a:bodyPr/>
          <a:lstStyle/>
          <a:p>
            <a:r>
              <a:rPr lang="zh-CN" altLang="en-US" dirty="0" smtClean="0">
                <a:solidFill>
                  <a:srgbClr val="FFC000"/>
                </a:solidFill>
                <a:latin typeface="方正粗倩简体" panose="03000509000000000000" pitchFamily="65" charset="-122"/>
                <a:ea typeface="方正粗倩简体" panose="03000509000000000000" pitchFamily="65" charset="-122"/>
              </a:rPr>
              <a:t>谢 谢 观 看</a:t>
            </a:r>
            <a:endParaRPr lang="zh-CN" altLang="en-US" dirty="0">
              <a:solidFill>
                <a:srgbClr val="FFC000"/>
              </a:solidFill>
              <a:latin typeface="方正粗倩简体" panose="03000509000000000000" pitchFamily="65" charset="-122"/>
              <a:ea typeface="方正粗倩简体" panose="03000509000000000000" pitchFamily="65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49417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1446</TotalTime>
  <Words>505</Words>
  <Application>Microsoft Office PowerPoint</Application>
  <PresentationFormat>全屏显示(4:3)</PresentationFormat>
  <Paragraphs>100</Paragraphs>
  <Slides>26</Slides>
  <Notes>1</Notes>
  <HiddenSlides>0</HiddenSlides>
  <MMClips>1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26</vt:i4>
      </vt:variant>
    </vt:vector>
  </HeadingPairs>
  <TitlesOfParts>
    <vt:vector size="34" baseType="lpstr">
      <vt:lpstr>方正粗倩简体</vt:lpstr>
      <vt:lpstr>华文楷体</vt:lpstr>
      <vt:lpstr>华文新魏</vt:lpstr>
      <vt:lpstr>宋体</vt:lpstr>
      <vt:lpstr>微软雅黑</vt:lpstr>
      <vt:lpstr>Arial</vt:lpstr>
      <vt:lpstr>Calibri</vt:lpstr>
      <vt:lpstr>Office 主题​​</vt:lpstr>
      <vt:lpstr>丰子恺先生散文阅读活动分享</vt:lpstr>
      <vt:lpstr>目　录</vt:lpstr>
      <vt:lpstr>1、理论基础</vt:lpstr>
      <vt:lpstr>PowerPoint 演示文稿</vt:lpstr>
      <vt:lpstr>2、目的意义</vt:lpstr>
      <vt:lpstr>PowerPoint 演示文稿</vt:lpstr>
      <vt:lpstr>3、能力指标</vt:lpstr>
      <vt:lpstr>3、能力指标</vt:lpstr>
      <vt:lpstr>3.1　提取信息能力</vt:lpstr>
      <vt:lpstr>3.2　推断解释能力</vt:lpstr>
      <vt:lpstr>3.3　整体感知能力</vt:lpstr>
      <vt:lpstr>3.4　评价鉴赏能力</vt:lpstr>
      <vt:lpstr>3.5　联结运用能力</vt:lpstr>
      <vt:lpstr>4　开展流程</vt:lpstr>
      <vt:lpstr>5　成果分享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谢 谢 观 看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IXA</dc:creator>
  <cp:lastModifiedBy>apple</cp:lastModifiedBy>
  <cp:revision>44</cp:revision>
  <dcterms:created xsi:type="dcterms:W3CDTF">2016-01-16T11:41:37Z</dcterms:created>
  <dcterms:modified xsi:type="dcterms:W3CDTF">2017-01-05T05:31:52Z</dcterms:modified>
</cp:coreProperties>
</file>