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tags/tag41.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Default Extension="emf" ContentType="image/x-emf"/>
  <Override PartName="/ppt/tags/tag3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Default Extension="vml" ContentType="application/vnd.openxmlformats-officedocument.vmlDrawing"/>
  <Override PartName="/ppt/tags/tag33.xml" ContentType="application/vnd.openxmlformats-officedocument.presentationml.tags+xml"/>
  <Override PartName="/ppt/tags/tag4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40"/>
  </p:notesMasterIdLst>
  <p:handoutMasterIdLst>
    <p:handoutMasterId r:id="rId41"/>
  </p:handoutMasterIdLst>
  <p:sldIdLst>
    <p:sldId id="2190" r:id="rId3"/>
    <p:sldId id="2200" r:id="rId4"/>
    <p:sldId id="2250" r:id="rId5"/>
    <p:sldId id="2198" r:id="rId6"/>
    <p:sldId id="2201" r:id="rId7"/>
    <p:sldId id="2143" r:id="rId8"/>
    <p:sldId id="2151" r:id="rId9"/>
    <p:sldId id="2146" r:id="rId10"/>
    <p:sldId id="2147" r:id="rId11"/>
    <p:sldId id="2164" r:id="rId12"/>
    <p:sldId id="2180" r:id="rId13"/>
    <p:sldId id="2153" r:id="rId14"/>
    <p:sldId id="2098" r:id="rId15"/>
    <p:sldId id="2069" r:id="rId16"/>
    <p:sldId id="2234" r:id="rId17"/>
    <p:sldId id="2168" r:id="rId18"/>
    <p:sldId id="2245" r:id="rId19"/>
    <p:sldId id="2239" r:id="rId20"/>
    <p:sldId id="2240" r:id="rId21"/>
    <p:sldId id="2183" r:id="rId22"/>
    <p:sldId id="2246" r:id="rId23"/>
    <p:sldId id="2247" r:id="rId24"/>
    <p:sldId id="2252" r:id="rId25"/>
    <p:sldId id="2184" r:id="rId26"/>
    <p:sldId id="2248" r:id="rId27"/>
    <p:sldId id="2251" r:id="rId28"/>
    <p:sldId id="2169" r:id="rId29"/>
    <p:sldId id="2173" r:id="rId30"/>
    <p:sldId id="2179" r:id="rId31"/>
    <p:sldId id="2256" r:id="rId32"/>
    <p:sldId id="2188" r:id="rId33"/>
    <p:sldId id="2189" r:id="rId34"/>
    <p:sldId id="2249" r:id="rId35"/>
    <p:sldId id="2187" r:id="rId36"/>
    <p:sldId id="2185" r:id="rId37"/>
    <p:sldId id="2042" r:id="rId38"/>
    <p:sldId id="1330" r:id="rId39"/>
  </p:sldIdLst>
  <p:sldSz cx="9144000" cy="6858000" type="screen4x3"/>
  <p:notesSz cx="6858000" cy="9947275"/>
  <p:defaultTextStyle>
    <a:defPPr>
      <a:defRPr lang="en-US"/>
    </a:defPPr>
    <a:lvl1pPr marL="0" lvl="0" indent="0" algn="l" defTabSz="91440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1pPr>
    <a:lvl2pPr marL="455930" lvl="1" indent="1270" algn="l" defTabSz="91440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2pPr>
    <a:lvl3pPr marL="913130" lvl="2" indent="1270" algn="l" defTabSz="91440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3pPr>
    <a:lvl4pPr marL="1370330" lvl="3" indent="1270" algn="l" defTabSz="91440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4pPr>
    <a:lvl5pPr marL="1827530" lvl="4" indent="1270" algn="l" defTabSz="91440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5pPr>
    <a:lvl6pPr marL="2286000" lvl="5" indent="1270" algn="l" defTabSz="91440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6pPr>
    <a:lvl7pPr marL="2743200" lvl="6" indent="1270" algn="l" defTabSz="91440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7pPr>
    <a:lvl8pPr marL="3200400" lvl="7" indent="1270" algn="l" defTabSz="91440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8pPr>
    <a:lvl9pPr marL="3657600" lvl="8" indent="1270" algn="l" defTabSz="914400" eaLnBrk="0" fontAlgn="base" latinLnBrk="0" hangingPunct="0">
      <a:lnSpc>
        <a:spcPct val="100000"/>
      </a:lnSpc>
      <a:spcBef>
        <a:spcPct val="0"/>
      </a:spcBef>
      <a:spcAft>
        <a:spcPct val="0"/>
      </a:spcAft>
      <a:buNone/>
      <a:defRPr sz="1800" b="0" i="0" u="none" kern="1200" baseline="0">
        <a:solidFill>
          <a:schemeClr val="tx1"/>
        </a:solidFill>
        <a:latin typeface="Verdana" panose="020B0604030504040204" pitchFamily="34" charset="0"/>
        <a:ea typeface="宋体" panose="02010600030101010101" pitchFamily="2"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0000"/>
    <a:srgbClr val="000066"/>
    <a:srgbClr val="FF66FF"/>
    <a:srgbClr val="FFFF00"/>
    <a:srgbClr val="800000"/>
    <a:srgbClr val="CC3300"/>
    <a:srgbClr val="FF0066"/>
    <a:srgbClr val="CC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5"/>
    <p:restoredTop sz="91529"/>
  </p:normalViewPr>
  <p:slideViewPr>
    <p:cSldViewPr showGuides="1">
      <p:cViewPr varScale="1">
        <p:scale>
          <a:sx n="64" d="100"/>
          <a:sy n="64" d="100"/>
        </p:scale>
        <p:origin x="-1386" y="-102"/>
      </p:cViewPr>
      <p:guideLst>
        <p:guide orient="horz" pos="2096"/>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hdr" sz="quarter"/>
          </p:nvPr>
        </p:nvSpPr>
        <p:spPr bwMode="auto">
          <a:xfrm>
            <a:off x="0" y="0"/>
            <a:ext cx="2971800" cy="496888"/>
          </a:xfrm>
          <a:prstGeom prst="rect">
            <a:avLst/>
          </a:prstGeom>
          <a:noFill/>
          <a:ln w="9525">
            <a:noFill/>
            <a:miter lim="800000"/>
          </a:ln>
        </p:spPr>
        <p:txBody>
          <a:bodyPr vert="horz" wrap="square" lIns="93541" tIns="46771" rIns="93541" bIns="46771" numCol="1" anchor="t" anchorCtr="0" compatLnSpc="1"/>
          <a:lstStyle>
            <a:lvl1pPr eaLnBrk="1" hangingPunct="1">
              <a:defRPr kumimoji="1" sz="1300">
                <a:latin typeface="Tahoma" panose="020B060403050404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3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82979" name="Rectangle 3"/>
          <p:cNvSpPr>
            <a:spLocks noGrp="1" noChangeArrowheads="1"/>
          </p:cNvSpPr>
          <p:nvPr>
            <p:ph type="dt" sz="quarter" idx="1"/>
          </p:nvPr>
        </p:nvSpPr>
        <p:spPr bwMode="auto">
          <a:xfrm>
            <a:off x="3886200" y="0"/>
            <a:ext cx="2971800" cy="496888"/>
          </a:xfrm>
          <a:prstGeom prst="rect">
            <a:avLst/>
          </a:prstGeom>
          <a:noFill/>
          <a:ln w="9525">
            <a:noFill/>
            <a:miter lim="800000"/>
          </a:ln>
        </p:spPr>
        <p:txBody>
          <a:bodyPr vert="horz" wrap="square" lIns="93541" tIns="46771" rIns="93541" bIns="46771" numCol="1" anchor="t" anchorCtr="0" compatLnSpc="1"/>
          <a:lstStyle>
            <a:lvl1pPr algn="r" eaLnBrk="1" hangingPunct="1">
              <a:defRPr kumimoji="1" sz="1300">
                <a:latin typeface="Tahoma" panose="020B060403050404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3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82980" name="Rectangle 4"/>
          <p:cNvSpPr>
            <a:spLocks noGrp="1" noChangeArrowheads="1"/>
          </p:cNvSpPr>
          <p:nvPr>
            <p:ph type="ftr" sz="quarter" idx="2"/>
          </p:nvPr>
        </p:nvSpPr>
        <p:spPr bwMode="auto">
          <a:xfrm>
            <a:off x="0" y="9450388"/>
            <a:ext cx="2971800" cy="496888"/>
          </a:xfrm>
          <a:prstGeom prst="rect">
            <a:avLst/>
          </a:prstGeom>
          <a:noFill/>
          <a:ln w="9525">
            <a:noFill/>
            <a:miter lim="800000"/>
          </a:ln>
        </p:spPr>
        <p:txBody>
          <a:bodyPr vert="horz" wrap="square" lIns="93541" tIns="46771" rIns="93541" bIns="46771" numCol="1" anchor="b" anchorCtr="0" compatLnSpc="1"/>
          <a:lstStyle>
            <a:lvl1pPr eaLnBrk="1" hangingPunct="1">
              <a:defRPr kumimoji="1" sz="1300">
                <a:latin typeface="Tahoma" panose="020B060403050404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3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82981" name="Rectangle 5"/>
          <p:cNvSpPr>
            <a:spLocks noGrp="1" noChangeArrowheads="1"/>
          </p:cNvSpPr>
          <p:nvPr>
            <p:ph type="sldNum" sz="quarter" idx="3"/>
          </p:nvPr>
        </p:nvSpPr>
        <p:spPr bwMode="auto">
          <a:xfrm>
            <a:off x="3886200" y="9450388"/>
            <a:ext cx="2971800" cy="496888"/>
          </a:xfrm>
          <a:prstGeom prst="rect">
            <a:avLst/>
          </a:prstGeom>
          <a:noFill/>
          <a:ln w="9525">
            <a:noFill/>
            <a:miter lim="800000"/>
          </a:ln>
        </p:spPr>
        <p:txBody>
          <a:bodyPr vert="horz" wrap="square" lIns="93541" tIns="46771" rIns="93541" bIns="46771" numCol="1" anchor="b" anchorCtr="0" compatLnSpc="1"/>
          <a:lstStyle/>
          <a:p>
            <a:pPr lvl="0" algn="r" eaLnBrk="1" hangingPunct="1"/>
            <a:fld id="{9A0DB2DC-4C9A-4742-B13C-FB6460FD3503}" type="slidenum">
              <a:rPr lang="zh-CN" altLang="en-US" sz="1300" dirty="0">
                <a:latin typeface="Tahoma" panose="020B0604030504040204" pitchFamily="34" charset="0"/>
              </a:rPr>
              <a:pPr lvl="0" algn="r" eaLnBrk="1" hangingPunct="1"/>
              <a:t>‹#›</a:t>
            </a:fld>
            <a:endParaRPr lang="zh-CN" altLang="en-US" sz="1300" dirty="0">
              <a:latin typeface="Tahoma" panose="020B0604030504040204" pitchFamily="34" charset="0"/>
            </a:endParaRPr>
          </a:p>
        </p:txBody>
      </p:sp>
    </p:spTree>
    <p:extLst>
      <p:ext uri="{BB962C8B-B14F-4D97-AF65-F5344CB8AC3E}">
        <p14:creationId xmlns:p14="http://schemas.microsoft.com/office/powerpoint/2010/main" xmlns="" val="613937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hdr" sz="quarter"/>
          </p:nvPr>
        </p:nvSpPr>
        <p:spPr bwMode="auto">
          <a:xfrm>
            <a:off x="0" y="0"/>
            <a:ext cx="2971800" cy="496888"/>
          </a:xfrm>
          <a:prstGeom prst="rect">
            <a:avLst/>
          </a:prstGeom>
          <a:noFill/>
          <a:ln w="9525">
            <a:noFill/>
            <a:miter lim="800000"/>
          </a:ln>
        </p:spPr>
        <p:txBody>
          <a:bodyPr vert="horz" wrap="square" lIns="93541" tIns="46771" rIns="93541" bIns="46771" numCol="1" anchor="t" anchorCtr="0" compatLnSpc="1"/>
          <a:lstStyle>
            <a:lvl1pPr eaLnBrk="1" hangingPunct="1">
              <a:defRPr kumimoji="1" sz="1300">
                <a:latin typeface="Tahoma" panose="020B060403050404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3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65571" name="Rectangle 3"/>
          <p:cNvSpPr>
            <a:spLocks noGrp="1" noChangeArrowheads="1"/>
          </p:cNvSpPr>
          <p:nvPr>
            <p:ph type="dt" idx="1"/>
          </p:nvPr>
        </p:nvSpPr>
        <p:spPr bwMode="auto">
          <a:xfrm>
            <a:off x="3886200" y="0"/>
            <a:ext cx="2971800" cy="496888"/>
          </a:xfrm>
          <a:prstGeom prst="rect">
            <a:avLst/>
          </a:prstGeom>
          <a:noFill/>
          <a:ln w="9525">
            <a:noFill/>
            <a:miter lim="800000"/>
          </a:ln>
        </p:spPr>
        <p:txBody>
          <a:bodyPr vert="horz" wrap="square" lIns="93541" tIns="46771" rIns="93541" bIns="46771" numCol="1" anchor="t" anchorCtr="0" compatLnSpc="1"/>
          <a:lstStyle>
            <a:lvl1pPr algn="r" eaLnBrk="1" hangingPunct="1">
              <a:defRPr kumimoji="1" sz="1300">
                <a:latin typeface="Tahoma" panose="020B060403050404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3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49156" name="Rectangle 4"/>
          <p:cNvSpPr>
            <a:spLocks noGrp="1" noRot="1" noChangeAspect="1" noTextEdit="1"/>
          </p:cNvSpPr>
          <p:nvPr>
            <p:ph type="sldImg" idx="2"/>
          </p:nvPr>
        </p:nvSpPr>
        <p:spPr>
          <a:xfrm>
            <a:off x="942975" y="746125"/>
            <a:ext cx="4972050" cy="3730625"/>
          </a:xfrm>
          <a:prstGeom prst="rect">
            <a:avLst/>
          </a:prstGeom>
          <a:noFill/>
          <a:ln w="9525" cap="flat" cmpd="sng">
            <a:solidFill>
              <a:srgbClr val="000000"/>
            </a:solidFill>
            <a:prstDash val="solid"/>
            <a:miter/>
            <a:headEnd type="none" w="med" len="med"/>
            <a:tailEnd type="none" w="med" len="med"/>
          </a:ln>
        </p:spPr>
      </p:sp>
      <p:sp>
        <p:nvSpPr>
          <p:cNvPr id="365573" name="Rectangle 5"/>
          <p:cNvSpPr>
            <a:spLocks noGrp="1" noChangeArrowheads="1"/>
          </p:cNvSpPr>
          <p:nvPr>
            <p:ph type="body" sz="quarter" idx="3"/>
          </p:nvPr>
        </p:nvSpPr>
        <p:spPr bwMode="auto">
          <a:xfrm>
            <a:off x="914400" y="4725988"/>
            <a:ext cx="5029200" cy="4475163"/>
          </a:xfrm>
          <a:prstGeom prst="rect">
            <a:avLst/>
          </a:prstGeom>
          <a:noFill/>
          <a:ln w="9525">
            <a:noFill/>
            <a:miter lim="800000"/>
          </a:ln>
        </p:spPr>
        <p:txBody>
          <a:bodyPr vert="horz" wrap="square" lIns="93541" tIns="46771" rIns="93541" bIns="46771"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1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455930" marR="0" lvl="1" indent="0" algn="l" defTabSz="914400" rtl="0" eaLnBrk="0" fontAlgn="base" latinLnBrk="0" hangingPunct="0">
              <a:lnSpc>
                <a:spcPct val="100000"/>
              </a:lnSpc>
              <a:spcBef>
                <a:spcPct val="30000"/>
              </a:spcBef>
              <a:spcAft>
                <a:spcPct val="0"/>
              </a:spcAft>
              <a:buClrTx/>
              <a:buSzTx/>
              <a:buFontTx/>
              <a:buNone/>
              <a:defRPr/>
            </a:pPr>
            <a:r>
              <a:rPr kumimoji="0" lang="zh-CN" altLang="en-US" sz="11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913130" marR="0" lvl="2" indent="0" algn="l" defTabSz="914400" rtl="0" eaLnBrk="0" fontAlgn="base" latinLnBrk="0" hangingPunct="0">
              <a:lnSpc>
                <a:spcPct val="100000"/>
              </a:lnSpc>
              <a:spcBef>
                <a:spcPct val="30000"/>
              </a:spcBef>
              <a:spcAft>
                <a:spcPct val="0"/>
              </a:spcAft>
              <a:buClrTx/>
              <a:buSzTx/>
              <a:buFontTx/>
              <a:buNone/>
              <a:defRPr/>
            </a:pPr>
            <a:r>
              <a:rPr kumimoji="0" lang="zh-CN" altLang="en-US" sz="11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1370330" marR="0" lvl="3" indent="0" algn="l" defTabSz="914400" rtl="0" eaLnBrk="0" fontAlgn="base" latinLnBrk="0" hangingPunct="0">
              <a:lnSpc>
                <a:spcPct val="100000"/>
              </a:lnSpc>
              <a:spcBef>
                <a:spcPct val="30000"/>
              </a:spcBef>
              <a:spcAft>
                <a:spcPct val="0"/>
              </a:spcAft>
              <a:buClrTx/>
              <a:buSzTx/>
              <a:buFontTx/>
              <a:buNone/>
              <a:defRPr/>
            </a:pPr>
            <a:r>
              <a:rPr kumimoji="0" lang="zh-CN" altLang="en-US" sz="11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1827530" marR="0" lvl="4" indent="0" algn="l" defTabSz="914400" rtl="0" eaLnBrk="0" fontAlgn="base" latinLnBrk="0" hangingPunct="0">
              <a:lnSpc>
                <a:spcPct val="100000"/>
              </a:lnSpc>
              <a:spcBef>
                <a:spcPct val="30000"/>
              </a:spcBef>
              <a:spcAft>
                <a:spcPct val="0"/>
              </a:spcAft>
              <a:buClrTx/>
              <a:buSzTx/>
              <a:buFontTx/>
              <a:buNone/>
              <a:defRPr/>
            </a:pPr>
            <a:r>
              <a:rPr kumimoji="0" lang="zh-CN" altLang="en-US" sz="11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365574" name="Rectangle 6"/>
          <p:cNvSpPr>
            <a:spLocks noGrp="1" noChangeArrowheads="1"/>
          </p:cNvSpPr>
          <p:nvPr>
            <p:ph type="ftr" sz="quarter" idx="4"/>
          </p:nvPr>
        </p:nvSpPr>
        <p:spPr bwMode="auto">
          <a:xfrm>
            <a:off x="0" y="9450388"/>
            <a:ext cx="2971800" cy="496888"/>
          </a:xfrm>
          <a:prstGeom prst="rect">
            <a:avLst/>
          </a:prstGeom>
          <a:noFill/>
          <a:ln w="9525">
            <a:noFill/>
            <a:miter lim="800000"/>
          </a:ln>
        </p:spPr>
        <p:txBody>
          <a:bodyPr vert="horz" wrap="square" lIns="93541" tIns="46771" rIns="93541" bIns="46771" numCol="1" anchor="b" anchorCtr="0" compatLnSpc="1"/>
          <a:lstStyle>
            <a:lvl1pPr eaLnBrk="1" hangingPunct="1">
              <a:defRPr kumimoji="1" sz="1300">
                <a:latin typeface="Tahoma" panose="020B060403050404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3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65575" name="Rectangle 7"/>
          <p:cNvSpPr>
            <a:spLocks noGrp="1" noChangeArrowheads="1"/>
          </p:cNvSpPr>
          <p:nvPr>
            <p:ph type="sldNum" sz="quarter" idx="5"/>
          </p:nvPr>
        </p:nvSpPr>
        <p:spPr bwMode="auto">
          <a:xfrm>
            <a:off x="3886200" y="9450388"/>
            <a:ext cx="2971800" cy="496888"/>
          </a:xfrm>
          <a:prstGeom prst="rect">
            <a:avLst/>
          </a:prstGeom>
          <a:noFill/>
          <a:ln w="9525">
            <a:noFill/>
            <a:miter lim="800000"/>
          </a:ln>
        </p:spPr>
        <p:txBody>
          <a:bodyPr vert="horz" wrap="square" lIns="93541" tIns="46771" rIns="93541" bIns="46771" numCol="1" anchor="b" anchorCtr="0" compatLnSpc="1"/>
          <a:lstStyle/>
          <a:p>
            <a:pPr lvl="0" algn="r" eaLnBrk="1" hangingPunct="1"/>
            <a:fld id="{9A0DB2DC-4C9A-4742-B13C-FB6460FD3503}" type="slidenum">
              <a:rPr lang="zh-CN" altLang="en-US" sz="1300" dirty="0">
                <a:latin typeface="Tahoma" panose="020B0604030504040204" pitchFamily="34" charset="0"/>
              </a:rPr>
              <a:pPr lvl="0" algn="r" eaLnBrk="1" hangingPunct="1"/>
              <a:t>‹#›</a:t>
            </a:fld>
            <a:endParaRPr lang="zh-CN" altLang="en-US" sz="1300" dirty="0">
              <a:latin typeface="Tahoma" panose="020B0604030504040204" pitchFamily="34" charset="0"/>
            </a:endParaRPr>
          </a:p>
        </p:txBody>
      </p:sp>
    </p:spTree>
    <p:extLst>
      <p:ext uri="{BB962C8B-B14F-4D97-AF65-F5344CB8AC3E}">
        <p14:creationId xmlns:p14="http://schemas.microsoft.com/office/powerpoint/2010/main" xmlns="" val="164603501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1pPr>
    <a:lvl2pPr marL="45593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4pPr>
    <a:lvl5pPr marL="182753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5pPr>
    <a:lvl6pPr marL="2286000" algn="l" defTabSz="913765" rtl="0" eaLnBrk="1" latinLnBrk="0" hangingPunct="1">
      <a:defRPr sz="1200" kern="1200">
        <a:solidFill>
          <a:schemeClr val="tx1"/>
        </a:solidFill>
        <a:latin typeface="+mn-lt"/>
        <a:ea typeface="+mn-ea"/>
        <a:cs typeface="+mn-cs"/>
      </a:defRPr>
    </a:lvl6pPr>
    <a:lvl7pPr marL="2743200" algn="l" defTabSz="913765" rtl="0" eaLnBrk="1" latinLnBrk="0" hangingPunct="1">
      <a:defRPr sz="1200" kern="1200">
        <a:solidFill>
          <a:schemeClr val="tx1"/>
        </a:solidFill>
        <a:latin typeface="+mn-lt"/>
        <a:ea typeface="+mn-ea"/>
        <a:cs typeface="+mn-cs"/>
      </a:defRPr>
    </a:lvl7pPr>
    <a:lvl8pPr marL="3200400" algn="l" defTabSz="913765" rtl="0" eaLnBrk="1" latinLnBrk="0" hangingPunct="1">
      <a:defRPr sz="1200" kern="1200">
        <a:solidFill>
          <a:schemeClr val="tx1"/>
        </a:solidFill>
        <a:latin typeface="+mn-lt"/>
        <a:ea typeface="+mn-ea"/>
        <a:cs typeface="+mn-cs"/>
      </a:defRPr>
    </a:lvl8pPr>
    <a:lvl9pPr marL="3657600"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xfrm>
            <a:off x="914400" y="4725988"/>
            <a:ext cx="5029200" cy="4475162"/>
          </a:xfrm>
          <a:ln/>
        </p:spPr>
        <p:txBody>
          <a:bodyPr wrap="square" lIns="93541" tIns="46771" rIns="93541" bIns="46771" anchor="t"/>
          <a:lstStyle/>
          <a:p>
            <a:pPr lvl="0"/>
            <a:endParaRPr lang="zh-CN" altLang="zh-CN" sz="1200" dirty="0"/>
          </a:p>
        </p:txBody>
      </p:sp>
      <p:sp>
        <p:nvSpPr>
          <p:cNvPr id="50180" name="Slide Number Placeholder 3"/>
          <p:cNvSpPr txBox="1">
            <a:spLocks noGrp="1"/>
          </p:cNvSpPr>
          <p:nvPr>
            <p:ph type="sldNum" sz="quarter"/>
          </p:nvPr>
        </p:nvSpPr>
        <p:spPr>
          <a:xfrm>
            <a:off x="3886200" y="9450388"/>
            <a:ext cx="2971800" cy="496887"/>
          </a:xfrm>
          <a:prstGeom prst="rect">
            <a:avLst/>
          </a:prstGeom>
          <a:noFill/>
          <a:ln w="9525">
            <a:noFill/>
          </a:ln>
        </p:spPr>
        <p:txBody>
          <a:bodyPr lIns="93541" tIns="46771" rIns="93541" bIns="46771" anchor="b"/>
          <a:lstStyle/>
          <a:p>
            <a:pPr lvl="0" algn="r" eaLnBrk="1" hangingPunct="1"/>
            <a:fld id="{9A0DB2DC-4C9A-4742-B13C-FB6460FD3503}" type="slidenum">
              <a:rPr lang="en-US" altLang="zh-CN" sz="1300" dirty="0">
                <a:latin typeface="Arial" panose="020B0604020202020204" pitchFamily="34" charset="0"/>
              </a:rPr>
              <a:pPr lvl="0" algn="r" eaLnBrk="1" hangingPunct="1"/>
              <a:t>11</a:t>
            </a:fld>
            <a:endParaRPr lang="en-US" altLang="zh-CN" sz="1300"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xfrm>
            <a:off x="944563" y="746125"/>
            <a:ext cx="4970462" cy="3729038"/>
          </a:xfrm>
          <a:ln/>
        </p:spPr>
      </p:sp>
      <p:sp>
        <p:nvSpPr>
          <p:cNvPr id="51203" name="备注占位符 2"/>
          <p:cNvSpPr>
            <a:spLocks noGrp="1"/>
          </p:cNvSpPr>
          <p:nvPr>
            <p:ph type="body" idx="1"/>
          </p:nvPr>
        </p:nvSpPr>
        <p:spPr>
          <a:xfrm>
            <a:off x="914400" y="4725988"/>
            <a:ext cx="5029200" cy="4475162"/>
          </a:xfrm>
          <a:ln/>
        </p:spPr>
        <p:txBody>
          <a:bodyPr wrap="square" lIns="93541" tIns="46771" rIns="93541" bIns="46771" anchor="t"/>
          <a:lstStyle/>
          <a:p>
            <a:pPr lvl="0">
              <a:spcBef>
                <a:spcPct val="0"/>
              </a:spcBef>
            </a:pPr>
            <a:r>
              <a:rPr lang="zh-CN" altLang="en-US" dirty="0"/>
              <a:t>从这个视频中我们可以感受到信息技术给人类的生产和生活带来了翻天覆地的变化，柯达公司破产，网购交易额逐年攀升，苹果成为世界上市值最大的公司。</a:t>
            </a:r>
          </a:p>
        </p:txBody>
      </p:sp>
      <p:sp>
        <p:nvSpPr>
          <p:cNvPr id="51204" name="灯片编号占位符 3"/>
          <p:cNvSpPr txBox="1">
            <a:spLocks noGrp="1"/>
          </p:cNvSpPr>
          <p:nvPr>
            <p:ph type="sldNum" sz="quarter"/>
          </p:nvPr>
        </p:nvSpPr>
        <p:spPr>
          <a:xfrm>
            <a:off x="3886200" y="9450388"/>
            <a:ext cx="2971800" cy="496887"/>
          </a:xfrm>
          <a:prstGeom prst="rect">
            <a:avLst/>
          </a:prstGeom>
          <a:noFill/>
          <a:ln w="9525">
            <a:noFill/>
          </a:ln>
        </p:spPr>
        <p:txBody>
          <a:bodyPr lIns="93541" tIns="46771" rIns="93541" bIns="46771" anchor="b"/>
          <a:lstStyle/>
          <a:p>
            <a:pPr lvl="0" algn="r" eaLnBrk="1" hangingPunct="1"/>
            <a:fld id="{9A0DB2DC-4C9A-4742-B13C-FB6460FD3503}" type="slidenum">
              <a:rPr lang="zh-CN" altLang="en-US" sz="1300" dirty="0">
                <a:latin typeface="Tahoma" panose="020B0604030504040204" pitchFamily="34" charset="0"/>
              </a:rPr>
              <a:pPr lvl="0" algn="r" eaLnBrk="1" hangingPunct="1"/>
              <a:t>14</a:t>
            </a:fld>
            <a:endParaRPr lang="zh-CN" altLang="en-US" sz="1300" dirty="0">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xmlns="" val="163065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xfrm>
            <a:off x="914400" y="4725988"/>
            <a:ext cx="5029200" cy="4475162"/>
          </a:xfrm>
          <a:ln/>
        </p:spPr>
        <p:txBody>
          <a:bodyPr wrap="square" lIns="93541" tIns="46771" rIns="93541" bIns="46771" anchor="t"/>
          <a:lstStyle/>
          <a:p>
            <a:pPr lvl="0"/>
            <a:endParaRPr lang="zh-CN" altLang="zh-CN" sz="1200" dirty="0"/>
          </a:p>
        </p:txBody>
      </p:sp>
      <p:sp>
        <p:nvSpPr>
          <p:cNvPr id="52228" name="Slide Number Placeholder 3"/>
          <p:cNvSpPr txBox="1">
            <a:spLocks noGrp="1"/>
          </p:cNvSpPr>
          <p:nvPr>
            <p:ph type="sldNum" sz="quarter"/>
          </p:nvPr>
        </p:nvSpPr>
        <p:spPr>
          <a:xfrm>
            <a:off x="3886200" y="9450388"/>
            <a:ext cx="2971800" cy="496887"/>
          </a:xfrm>
          <a:prstGeom prst="rect">
            <a:avLst/>
          </a:prstGeom>
          <a:noFill/>
          <a:ln w="9525">
            <a:noFill/>
          </a:ln>
        </p:spPr>
        <p:txBody>
          <a:bodyPr lIns="93541" tIns="46771" rIns="93541" bIns="46771" anchor="b"/>
          <a:lstStyle/>
          <a:p>
            <a:pPr lvl="0" algn="r" eaLnBrk="1" hangingPunct="1"/>
            <a:fld id="{9A0DB2DC-4C9A-4742-B13C-FB6460FD3503}" type="slidenum">
              <a:rPr lang="en-US" altLang="zh-CN" sz="1300" dirty="0">
                <a:latin typeface="Arial" panose="020B0604020202020204" pitchFamily="34" charset="0"/>
              </a:rPr>
              <a:pPr lvl="0" algn="r" eaLnBrk="1" hangingPunct="1"/>
              <a:t>36</a:t>
            </a:fld>
            <a:endParaRPr lang="en-US" altLang="zh-CN" sz="1300"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xfrm>
            <a:off x="914400" y="4725988"/>
            <a:ext cx="5029200" cy="4475162"/>
          </a:xfrm>
          <a:ln/>
        </p:spPr>
        <p:txBody>
          <a:bodyPr wrap="square" lIns="93541" tIns="46771" rIns="93541" bIns="46771" anchor="t"/>
          <a:lstStyle/>
          <a:p>
            <a:pPr lvl="0"/>
            <a:endParaRPr lang="zh-CN" altLang="zh-CN" sz="1200" dirty="0"/>
          </a:p>
        </p:txBody>
      </p:sp>
      <p:sp>
        <p:nvSpPr>
          <p:cNvPr id="53252" name="Slide Number Placeholder 3"/>
          <p:cNvSpPr txBox="1">
            <a:spLocks noGrp="1"/>
          </p:cNvSpPr>
          <p:nvPr>
            <p:ph type="sldNum" sz="quarter"/>
          </p:nvPr>
        </p:nvSpPr>
        <p:spPr>
          <a:xfrm>
            <a:off x="3886200" y="9450388"/>
            <a:ext cx="2971800" cy="496887"/>
          </a:xfrm>
          <a:prstGeom prst="rect">
            <a:avLst/>
          </a:prstGeom>
          <a:noFill/>
          <a:ln w="9525">
            <a:noFill/>
          </a:ln>
        </p:spPr>
        <p:txBody>
          <a:bodyPr lIns="93541" tIns="46771" rIns="93541" bIns="46771" anchor="b"/>
          <a:lstStyle/>
          <a:p>
            <a:pPr lvl="0" algn="r" eaLnBrk="1" hangingPunct="1"/>
            <a:fld id="{9A0DB2DC-4C9A-4742-B13C-FB6460FD3503}" type="slidenum">
              <a:rPr lang="en-US" altLang="zh-CN" sz="1300" dirty="0">
                <a:latin typeface="Arial" panose="020B0604020202020204" pitchFamily="34" charset="0"/>
              </a:rPr>
              <a:pPr lvl="0" algn="r" eaLnBrk="1" hangingPunct="1"/>
              <a:t>37</a:t>
            </a:fld>
            <a:endParaRPr lang="en-US" altLang="zh-CN" sz="1300"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6" name="Text Placeholder 5"/>
          <p:cNvSpPr>
            <a:spLocks noGrp="1"/>
          </p:cNvSpPr>
          <p:nvPr>
            <p:ph type="body" sz="quarter" idx="10"/>
          </p:nvPr>
        </p:nvSpPr>
        <p:spPr>
          <a:xfrm>
            <a:off x="381000" y="1411557"/>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idx="1"/>
          </p:nvPr>
        </p:nvSpPr>
        <p:spPr/>
        <p:txBody>
          <a:bodyPr/>
          <a:lstStyle>
            <a:lvl1pPr marL="449580" indent="-363855">
              <a:buFont typeface="Webdings" panose="05030102010509060703" pitchFamily="18" charset="2"/>
              <a:buChar char=""/>
              <a:defRPr/>
            </a:lvl1pPr>
            <a:lvl2pPr marL="449580" indent="-449580">
              <a:defRPr/>
            </a:lvl2pPr>
            <a:lvl3pPr>
              <a:defRPr sz="1400">
                <a:latin typeface="幼圆" pitchFamily="49" charset="-122"/>
                <a:ea typeface="幼圆" pitchFamily="49" charset="-122"/>
              </a:defRPr>
            </a:lvl3pPr>
          </a:lstStyle>
          <a:p>
            <a:pPr lvl="0"/>
            <a:r>
              <a:rPr lang="zh-CN" altLang="en-US" smtClean="0"/>
              <a:t>单击此处编辑母版文本样式</a:t>
            </a:r>
          </a:p>
          <a:p>
            <a:pPr lvl="1"/>
            <a:r>
              <a:rPr lang="zh-CN" altLang="en-US" smtClean="0"/>
              <a:t>第二级</a:t>
            </a:r>
          </a:p>
          <a:p>
            <a:pPr lvl="2"/>
            <a:r>
              <a:rPr lang="zh-CN" altLang="en-US" smtClean="0"/>
              <a:t>第三级</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a:fld id="{9A0DB2DC-4C9A-4742-B13C-FB6460FD3503}" type="slidenum">
              <a:rPr lang="zh-CN" altLang="en-US" sz="1200" dirty="0">
                <a:solidFill>
                  <a:srgbClr val="919293"/>
                </a:solidFill>
              </a:rPr>
              <a:pPr lvl="0" algn="r"/>
              <a:t>‹#›</a:t>
            </a:fld>
            <a:endParaRPr lang="zh-CN" altLang="en-US" sz="1200" dirty="0">
              <a:solidFill>
                <a:srgbClr val="919293"/>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pic>
        <p:nvPicPr>
          <p:cNvPr id="10242" name="Picture 2" descr="D:\SLIDEtoME\TP模板\新建文件夹 (16)\bg1.jpg"/>
          <p:cNvPicPr>
            <a:picLocks noChangeAspect="1"/>
          </p:cNvPicPr>
          <p:nvPr/>
        </p:nvPicPr>
        <p:blipFill>
          <a:blip r:embed="rId2" cstate="print"/>
          <a:stretch>
            <a:fillRect/>
          </a:stretch>
        </p:blipFill>
        <p:spPr>
          <a:xfrm>
            <a:off x="0" y="4763"/>
            <a:ext cx="9137650" cy="6853237"/>
          </a:xfrm>
          <a:prstGeom prst="rect">
            <a:avLst/>
          </a:prstGeom>
          <a:noFill/>
          <a:ln w="9525">
            <a:noFill/>
          </a:ln>
        </p:spPr>
      </p:pic>
      <p:sp>
        <p:nvSpPr>
          <p:cNvPr id="2" name="KSO_ST1"/>
          <p:cNvSpPr>
            <a:spLocks noGrp="1"/>
          </p:cNvSpPr>
          <p:nvPr>
            <p:ph type="title"/>
          </p:nvPr>
        </p:nvSpPr>
        <p:spPr>
          <a:xfrm>
            <a:off x="1574006" y="2108199"/>
            <a:ext cx="5995988" cy="1235075"/>
          </a:xfrm>
        </p:spPr>
        <p:txBody>
          <a:bodyPr>
            <a:normAutofit/>
          </a:bodyPr>
          <a:lstStyle>
            <a:lvl1pPr algn="ctr">
              <a:defRPr sz="3600">
                <a:solidFill>
                  <a:schemeClr val="tx2"/>
                </a:solidFill>
                <a:effectLst/>
              </a:defRPr>
            </a:lvl1pPr>
          </a:lstStyle>
          <a:p>
            <a:r>
              <a:rPr lang="zh-CN" altLang="en-US" smtClean="0"/>
              <a:t>单击此处编辑母版标题样式</a:t>
            </a:r>
            <a:endParaRPr lang="en-US" dirty="0"/>
          </a:p>
        </p:txBody>
      </p:sp>
      <p:sp>
        <p:nvSpPr>
          <p:cNvPr id="3" name="KSO_ST2"/>
          <p:cNvSpPr>
            <a:spLocks noGrp="1"/>
          </p:cNvSpPr>
          <p:nvPr>
            <p:ph type="body" idx="1"/>
          </p:nvPr>
        </p:nvSpPr>
        <p:spPr>
          <a:xfrm>
            <a:off x="3038169" y="3400425"/>
            <a:ext cx="3067663" cy="357478"/>
          </a:xfrm>
          <a:prstGeom prst="roundRect">
            <a:avLst>
              <a:gd name="adj" fmla="val 50000"/>
            </a:avLst>
          </a:prstGeom>
          <a:solidFill>
            <a:schemeClr val="tx2">
              <a:lumMod val="40000"/>
              <a:lumOff val="60000"/>
            </a:schemeClr>
          </a:solidFill>
        </p:spPr>
        <p:txBody>
          <a:bodyPr anchor="ctr">
            <a:normAutofit/>
          </a:bodyPr>
          <a:lstStyle>
            <a:lvl1pPr marL="0" indent="0" algn="ctr">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10" name="KSO_FD"/>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2" name="KSO_FT"/>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3" name="KSO_FN"/>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a:fld id="{9A0DB2DC-4C9A-4742-B13C-FB6460FD3503}" type="slidenum">
              <a:rPr lang="zh-CN" altLang="en-US" sz="1200" dirty="0">
                <a:solidFill>
                  <a:srgbClr val="919293"/>
                </a:solidFill>
              </a:rPr>
              <a:pPr algn="r"/>
              <a:t>‹#›</a:t>
            </a:fld>
            <a:endParaRPr lang="zh-CN" altLang="en-US" sz="1200" dirty="0">
              <a:solidFill>
                <a:srgbClr val="919293"/>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1049867" y="1244600"/>
            <a:ext cx="3810000" cy="4932363"/>
          </a:xfrm>
        </p:spPr>
        <p:txBody>
          <a:bodyPr/>
          <a:lstStyle/>
          <a:p>
            <a:pPr lvl="0"/>
            <a:r>
              <a:rPr lang="zh-CN" altLang="en-US" smtClean="0"/>
              <a:t>单击此处编辑母版文本样式</a:t>
            </a:r>
          </a:p>
          <a:p>
            <a:pPr lvl="1"/>
            <a:r>
              <a:rPr lang="zh-CN" altLang="en-US" smtClean="0"/>
              <a:t>第二级</a:t>
            </a:r>
          </a:p>
        </p:txBody>
      </p:sp>
      <p:sp>
        <p:nvSpPr>
          <p:cNvPr id="4" name="KSO_BC2"/>
          <p:cNvSpPr>
            <a:spLocks noGrp="1"/>
          </p:cNvSpPr>
          <p:nvPr>
            <p:ph sz="half" idx="2"/>
          </p:nvPr>
        </p:nvSpPr>
        <p:spPr>
          <a:xfrm>
            <a:off x="4889499" y="1244600"/>
            <a:ext cx="3820587" cy="4932363"/>
          </a:xfrm>
        </p:spPr>
        <p:txBody>
          <a:bodyPr/>
          <a:lstStyle/>
          <a:p>
            <a:pPr lvl="0"/>
            <a:r>
              <a:rPr lang="zh-CN" altLang="en-US" smtClean="0"/>
              <a:t>单击此处编辑母版文本样式</a:t>
            </a:r>
          </a:p>
          <a:p>
            <a:pPr lvl="1"/>
            <a:r>
              <a:rPr lang="zh-CN" altLang="en-US" smtClean="0"/>
              <a:t>第二级</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a:fld id="{9A0DB2DC-4C9A-4742-B13C-FB6460FD3503}" type="slidenum">
              <a:rPr lang="zh-CN" altLang="en-US" sz="1200" dirty="0">
                <a:solidFill>
                  <a:srgbClr val="919293"/>
                </a:solidFill>
              </a:rPr>
              <a:pPr lvl="0" algn="r"/>
              <a:t>‹#›</a:t>
            </a:fld>
            <a:endParaRPr lang="zh-CN" altLang="en-US" sz="1200" dirty="0">
              <a:solidFill>
                <a:srgbClr val="919293"/>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1727199" y="118532"/>
            <a:ext cx="6984076" cy="71702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4576" y="1376362"/>
            <a:ext cx="3868340"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KSO_BC1"/>
          <p:cNvSpPr>
            <a:spLocks noGrp="1"/>
          </p:cNvSpPr>
          <p:nvPr>
            <p:ph sz="half" idx="2"/>
          </p:nvPr>
        </p:nvSpPr>
        <p:spPr>
          <a:xfrm>
            <a:off x="824576" y="2200274"/>
            <a:ext cx="3868340" cy="3684588"/>
          </a:xfrm>
        </p:spPr>
        <p:txBody>
          <a:bodyPr/>
          <a:lstStyle/>
          <a:p>
            <a:pPr lvl="0"/>
            <a:r>
              <a:rPr lang="zh-CN" altLang="en-US" smtClean="0"/>
              <a:t>单击此处编辑母版文本样式</a:t>
            </a:r>
          </a:p>
          <a:p>
            <a:pPr lvl="1"/>
            <a:r>
              <a:rPr lang="zh-CN" altLang="en-US" smtClean="0"/>
              <a:t>第二级</a:t>
            </a:r>
          </a:p>
        </p:txBody>
      </p:sp>
      <p:sp>
        <p:nvSpPr>
          <p:cNvPr id="5" name="Text Placeholder 4"/>
          <p:cNvSpPr>
            <a:spLocks noGrp="1"/>
          </p:cNvSpPr>
          <p:nvPr>
            <p:ph type="body" sz="quarter" idx="3"/>
          </p:nvPr>
        </p:nvSpPr>
        <p:spPr>
          <a:xfrm>
            <a:off x="4823884" y="1376362"/>
            <a:ext cx="3887391"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KSO_BC2"/>
          <p:cNvSpPr>
            <a:spLocks noGrp="1"/>
          </p:cNvSpPr>
          <p:nvPr>
            <p:ph sz="quarter" idx="4"/>
          </p:nvPr>
        </p:nvSpPr>
        <p:spPr>
          <a:xfrm>
            <a:off x="4823884" y="2200274"/>
            <a:ext cx="3887391" cy="3684588"/>
          </a:xfrm>
        </p:spPr>
        <p:txBody>
          <a:bodyPr/>
          <a:lstStyle/>
          <a:p>
            <a:pPr lvl="0"/>
            <a:r>
              <a:rPr lang="zh-CN" altLang="en-US" smtClean="0"/>
              <a:t>单击此处编辑母版文本样式</a:t>
            </a:r>
          </a:p>
          <a:p>
            <a:pPr lvl="1"/>
            <a:r>
              <a:rPr lang="zh-CN" altLang="en-US" smtClean="0"/>
              <a:t>第二级</a:t>
            </a:r>
          </a:p>
        </p:txBody>
      </p:sp>
      <p:sp>
        <p:nvSpPr>
          <p:cNvPr id="7" name="日期占位符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a:fld id="{9A0DB2DC-4C9A-4742-B13C-FB6460FD3503}" type="slidenum">
              <a:rPr lang="zh-CN" altLang="en-US" sz="1200" dirty="0">
                <a:solidFill>
                  <a:srgbClr val="919293"/>
                </a:solidFill>
              </a:rPr>
              <a:pPr lvl="0" algn="r"/>
              <a:t>‹#›</a:t>
            </a:fld>
            <a:endParaRPr lang="zh-CN" altLang="en-US" sz="1200" dirty="0">
              <a:solidFill>
                <a:srgbClr val="919293"/>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日期占位符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a:fld id="{9A0DB2DC-4C9A-4742-B13C-FB6460FD3503}" type="slidenum">
              <a:rPr lang="zh-CN" altLang="en-US" sz="1200" dirty="0">
                <a:solidFill>
                  <a:srgbClr val="919293"/>
                </a:solidFill>
              </a:rPr>
              <a:pPr lvl="0" algn="r"/>
              <a:t>‹#›</a:t>
            </a:fld>
            <a:endParaRPr lang="zh-CN" altLang="en-US" sz="1200" dirty="0">
              <a:solidFill>
                <a:srgbClr val="919293"/>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
        <p:nvSpPr>
          <p:cNvPr id="9" name="KSO_FD"/>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0" name="KSO_FT"/>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2" name="KSO_FN"/>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a:fld id="{9A0DB2DC-4C9A-4742-B13C-FB6460FD3503}" type="slidenum">
              <a:rPr lang="zh-CN" altLang="en-US" sz="1200" dirty="0">
                <a:solidFill>
                  <a:srgbClr val="919293"/>
                </a:solidFill>
              </a:rPr>
              <a:pPr algn="r"/>
              <a:t>‹#›</a:t>
            </a:fld>
            <a:endParaRPr lang="zh-CN" altLang="en-US" sz="1200" dirty="0">
              <a:solidFill>
                <a:srgbClr val="919293"/>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KSO_BT1"/>
          <p:cNvSpPr>
            <a:spLocks noGrp="1"/>
          </p:cNvSpPr>
          <p:nvPr>
            <p:ph type="title"/>
          </p:nvPr>
        </p:nvSpPr>
        <p:spPr>
          <a:xfrm>
            <a:off x="858442" y="533402"/>
            <a:ext cx="2949178" cy="1600200"/>
          </a:xfrm>
        </p:spPr>
        <p:txBody>
          <a:bodyPr/>
          <a:lstStyle>
            <a:lvl1pPr>
              <a:defRPr sz="3200"/>
            </a:lvl1pPr>
          </a:lstStyle>
          <a:p>
            <a:r>
              <a:rPr lang="zh-CN" altLang="en-US" smtClean="0"/>
              <a:t>单击此处编辑母版标题样式</a:t>
            </a:r>
            <a:endParaRPr lang="en-US" dirty="0"/>
          </a:p>
        </p:txBody>
      </p:sp>
      <p:sp>
        <p:nvSpPr>
          <p:cNvPr id="3" name="KSO_BC1"/>
          <p:cNvSpPr>
            <a:spLocks noGrp="1"/>
          </p:cNvSpPr>
          <p:nvPr>
            <p:ph idx="1"/>
          </p:nvPr>
        </p:nvSpPr>
        <p:spPr>
          <a:xfrm>
            <a:off x="4115992" y="1063628"/>
            <a:ext cx="4629150"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858442" y="2133602"/>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9" name="KSO_FD"/>
          <p:cNvSpPr>
            <a:spLocks noGrp="1"/>
          </p:cNvSpPr>
          <p:nvPr>
            <p:ph type="dt" sz="half" idx="12"/>
          </p:nvPr>
        </p:nvSpPr>
        <p:spPr>
          <a:xfrm>
            <a:off x="628650" y="6356350"/>
            <a:ext cx="20574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0" name="KSO_FT"/>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2" name="KSO_FN"/>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a:fld id="{9A0DB2DC-4C9A-4742-B13C-FB6460FD3503}" type="slidenum">
              <a:rPr lang="zh-CN" altLang="zh-CN" sz="1200" dirty="0">
                <a:solidFill>
                  <a:srgbClr val="919293"/>
                </a:solidFill>
              </a:rPr>
              <a:pPr algn="r"/>
              <a:t>‹#›</a:t>
            </a:fld>
            <a:endParaRPr lang="zh-CN" altLang="zh-CN" sz="1200" dirty="0">
              <a:solidFill>
                <a:srgbClr val="919293"/>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KSO_BT1"/>
          <p:cNvSpPr>
            <a:spLocks noGrp="1"/>
          </p:cNvSpPr>
          <p:nvPr>
            <p:ph type="title"/>
          </p:nvPr>
        </p:nvSpPr>
        <p:spPr>
          <a:xfrm>
            <a:off x="934644" y="457200"/>
            <a:ext cx="2949178" cy="1600200"/>
          </a:xfrm>
        </p:spPr>
        <p:txBody>
          <a:bodyPr/>
          <a:lstStyle>
            <a:lvl1pPr>
              <a:defRPr sz="3200"/>
            </a:lvl1pPr>
          </a:lstStyle>
          <a:p>
            <a:r>
              <a:rPr lang="zh-CN" altLang="en-US" smtClean="0"/>
              <a:t>单击此处编辑母版标题样式</a:t>
            </a:r>
            <a:endParaRPr lang="en-US" dirty="0"/>
          </a:p>
        </p:txBody>
      </p:sp>
      <p:sp>
        <p:nvSpPr>
          <p:cNvPr id="3" name="KSO_BC1"/>
          <p:cNvSpPr>
            <a:spLocks noGrp="1" noChangeAspect="1"/>
          </p:cNvSpPr>
          <p:nvPr>
            <p:ph type="pic" idx="1"/>
          </p:nvPr>
        </p:nvSpPr>
        <p:spPr>
          <a:xfrm>
            <a:off x="4082125" y="987426"/>
            <a:ext cx="462915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just" defTabSz="914400" rtl="0" eaLnBrk="0" fontAlgn="base" latinLnBrk="0" hangingPunct="0">
              <a:lnSpc>
                <a:spcPct val="110000"/>
              </a:lnSpc>
              <a:spcBef>
                <a:spcPts val="1800"/>
              </a:spcBef>
              <a:spcAft>
                <a:spcPct val="0"/>
              </a:spcAft>
              <a:buClr>
                <a:schemeClr val="accent1"/>
              </a:buClr>
              <a:buSzPct val="70000"/>
              <a:buFont typeface="Wingdings 2" pitchFamily="18" charset="2"/>
              <a:buNone/>
              <a:defRPr/>
            </a:pPr>
            <a:r>
              <a:rPr kumimoji="0" lang="zh-CN" altLang="en-US" sz="3200" b="0" i="0" u="none" strike="noStrike" kern="1200" cap="none" spc="0" normalizeH="0" baseline="0" noProof="0" smtClean="0">
                <a:ln>
                  <a:noFill/>
                </a:ln>
                <a:solidFill>
                  <a:srgbClr val="6C930E"/>
                </a:solidFill>
                <a:effectLst/>
                <a:uLnTx/>
                <a:uFillTx/>
                <a:latin typeface="Arial" panose="020B0604020202020204" pitchFamily="34" charset="0"/>
                <a:ea typeface="微软雅黑" panose="020B0503020204020204" pitchFamily="34" charset="-122"/>
                <a:cs typeface="+mn-cs"/>
              </a:rPr>
              <a:t>单击图标添加图片</a:t>
            </a:r>
            <a:endParaRPr kumimoji="0" lang="en-US" sz="3200" b="0" i="0" u="none" strike="noStrike" kern="1200" cap="none" spc="0" normalizeH="0" baseline="0" noProof="0" dirty="0">
              <a:ln>
                <a:noFill/>
              </a:ln>
              <a:solidFill>
                <a:srgbClr val="6C930E"/>
              </a:solidFill>
              <a:effectLst/>
              <a:uLnTx/>
              <a:uFillTx/>
              <a:latin typeface="Arial" panose="020B0604020202020204" pitchFamily="34" charset="0"/>
              <a:ea typeface="微软雅黑" panose="020B0503020204020204" pitchFamily="34" charset="-122"/>
              <a:cs typeface="+mn-cs"/>
            </a:endParaRPr>
          </a:p>
        </p:txBody>
      </p:sp>
      <p:sp>
        <p:nvSpPr>
          <p:cNvPr id="4" name="KSO_BC2"/>
          <p:cNvSpPr>
            <a:spLocks noGrp="1"/>
          </p:cNvSpPr>
          <p:nvPr>
            <p:ph type="body" sz="half" idx="2"/>
          </p:nvPr>
        </p:nvSpPr>
        <p:spPr>
          <a:xfrm>
            <a:off x="934644"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9" name="KSO_FD"/>
          <p:cNvSpPr>
            <a:spLocks noGrp="1"/>
          </p:cNvSpPr>
          <p:nvPr>
            <p:ph type="dt" sz="half" idx="12"/>
          </p:nvPr>
        </p:nvSpPr>
        <p:spPr>
          <a:xfrm>
            <a:off x="628650" y="6356350"/>
            <a:ext cx="20574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0" name="KSO_FT"/>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2" name="KSO_FN"/>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a:fld id="{9A0DB2DC-4C9A-4742-B13C-FB6460FD3503}" type="slidenum">
              <a:rPr lang="zh-CN" altLang="en-US" sz="1200" dirty="0">
                <a:solidFill>
                  <a:srgbClr val="919293"/>
                </a:solidFill>
              </a:rPr>
              <a:pPr algn="r"/>
              <a:t>‹#›</a:t>
            </a:fld>
            <a:endParaRPr lang="zh-CN" altLang="en-US" sz="1200" dirty="0">
              <a:solidFill>
                <a:srgbClr val="919293"/>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a:fld id="{9A0DB2DC-4C9A-4742-B13C-FB6460FD3503}" type="slidenum">
              <a:rPr lang="zh-CN" altLang="en-US" sz="1200" dirty="0">
                <a:solidFill>
                  <a:srgbClr val="919293"/>
                </a:solidFill>
              </a:rPr>
              <a:pPr lvl="0" algn="r"/>
              <a:t>‹#›</a:t>
            </a:fld>
            <a:endParaRPr lang="zh-CN" altLang="en-US" sz="1200" dirty="0">
              <a:solidFill>
                <a:srgbClr val="919293"/>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KSO_BT1"/>
          <p:cNvSpPr>
            <a:spLocks noGrp="1"/>
          </p:cNvSpPr>
          <p:nvPr>
            <p:ph type="title" orient="vert"/>
          </p:nvPr>
        </p:nvSpPr>
        <p:spPr>
          <a:xfrm>
            <a:off x="7628467" y="365125"/>
            <a:ext cx="886883" cy="5811838"/>
          </a:xfrm>
        </p:spPr>
        <p:txBody>
          <a:bodyPr vert="eaVert"/>
          <a:lstStyle/>
          <a:p>
            <a:r>
              <a:rPr lang="zh-CN" altLang="en-US" smtClean="0"/>
              <a:t>单击此处编辑母版标题样式</a:t>
            </a:r>
            <a:endParaRPr lang="en-US" dirty="0"/>
          </a:p>
        </p:txBody>
      </p:sp>
      <p:sp>
        <p:nvSpPr>
          <p:cNvPr id="3" name="KSO_BC1"/>
          <p:cNvSpPr>
            <a:spLocks noGrp="1"/>
          </p:cNvSpPr>
          <p:nvPr>
            <p:ph type="body" orient="vert" idx="1"/>
          </p:nvPr>
        </p:nvSpPr>
        <p:spPr>
          <a:xfrm>
            <a:off x="1585381" y="365125"/>
            <a:ext cx="5949952" cy="5811838"/>
          </a:xfrm>
        </p:spPr>
        <p:txBody>
          <a:bodyPr vert="eaVert"/>
          <a:lstStyle/>
          <a:p>
            <a:pPr lvl="0"/>
            <a:r>
              <a:rPr lang="zh-CN" altLang="en-US" smtClean="0"/>
              <a:t>单击此处编辑母版文本样式</a:t>
            </a:r>
          </a:p>
          <a:p>
            <a:pPr lvl="1"/>
            <a:r>
              <a:rPr lang="zh-CN" altLang="en-US" smtClean="0"/>
              <a:t>第二级</a:t>
            </a:r>
          </a:p>
        </p:txBody>
      </p:sp>
      <p:sp>
        <p:nvSpPr>
          <p:cNvPr id="9" name="KSO_FD"/>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0" name="KSO_FT"/>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zh-CN" altLang="en-US" b="0" i="0" kern="1200" cap="none" spc="0" normalizeH="0" baseline="0" noProof="0">
              <a:latin typeface="Verdana" panose="020B0604030504040204" pitchFamily="34" charset="0"/>
              <a:ea typeface="宋体" panose="02010600030101010101" pitchFamily="2" charset="-122"/>
              <a:cs typeface="+mn-cs"/>
            </a:endParaRPr>
          </a:p>
        </p:txBody>
      </p:sp>
      <p:sp>
        <p:nvSpPr>
          <p:cNvPr id="12" name="KSO_FN"/>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a:fld id="{9A0DB2DC-4C9A-4742-B13C-FB6460FD3503}" type="slidenum">
              <a:rPr lang="zh-CN" altLang="en-US" sz="1200" dirty="0">
                <a:solidFill>
                  <a:srgbClr val="919293"/>
                </a:solidFill>
              </a:rPr>
              <a:pPr algn="r"/>
              <a:t>‹#›</a:t>
            </a:fld>
            <a:endParaRPr lang="zh-CN" altLang="en-US" sz="1200" dirty="0">
              <a:solidFill>
                <a:srgbClr val="919293"/>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a:xfrm>
            <a:off x="381000" y="1412877"/>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152400"/>
            <a:ext cx="77724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524000"/>
            <a:ext cx="4038600"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524000"/>
            <a:ext cx="4038600"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9" name="Rectangle 4"/>
          <p:cNvSpPr>
            <a:spLocks noGrp="1" noChangeArrowheads="1"/>
          </p:cNvSpPr>
          <p:nvPr>
            <p:ph type="dt" sz="half" idx="12"/>
          </p:nvPr>
        </p:nvSpPr>
        <p:spPr>
          <a:xfrm>
            <a:off x="4038600" y="6477000"/>
            <a:ext cx="2133600" cy="24447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en-US" altLang="zh-CN" b="0" i="0" kern="1200" cap="none" spc="0" normalizeH="0" baseline="0" noProof="0">
              <a:latin typeface="Verdana" panose="020B0604030504040204" pitchFamily="34" charset="0"/>
              <a:ea typeface="宋体" panose="02010600030101010101" pitchFamily="2" charset="-122"/>
              <a:cs typeface="+mn-cs"/>
            </a:endParaRPr>
          </a:p>
        </p:txBody>
      </p:sp>
      <p:sp>
        <p:nvSpPr>
          <p:cNvPr id="10" name="Rectangle 5"/>
          <p:cNvSpPr>
            <a:spLocks noGrp="1" noChangeArrowheads="1"/>
          </p:cNvSpPr>
          <p:nvPr>
            <p:ph type="ftr" sz="quarter" idx="3"/>
          </p:nvPr>
        </p:nvSpPr>
        <p:spPr>
          <a:xfrm>
            <a:off x="457200" y="6461125"/>
            <a:ext cx="2895600" cy="24447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en-US" altLang="zh-CN" b="0" i="0" kern="1200" cap="none" spc="0" normalizeH="0" baseline="0" noProof="0">
              <a:latin typeface="Verdana" panose="020B060403050404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a:xfrm>
            <a:off x="6629400" y="6477000"/>
            <a:ext cx="1371600" cy="228600"/>
          </a:xfrm>
          <a:prstGeom prst="rect">
            <a:avLst/>
          </a:prstGeom>
        </p:spPr>
        <p:txBody>
          <a:bodyPr vert="horz" wrap="square" lIns="91440" tIns="45720" rIns="91440" bIns="45720" numCol="1" anchor="ctr" anchorCtr="0" compatLnSpc="1"/>
          <a:lstStyle/>
          <a:p>
            <a:pPr algn="r"/>
            <a:fld id="{9A0DB2DC-4C9A-4742-B13C-FB6460FD3503}" type="slidenum">
              <a:rPr lang="zh-CN" altLang="en-US" sz="1200" dirty="0">
                <a:solidFill>
                  <a:srgbClr val="919293"/>
                </a:solidFill>
              </a:rPr>
              <a:pPr algn="r"/>
              <a:t>‹#›</a:t>
            </a:fld>
            <a:endParaRPr lang="zh-CN" altLang="en-US" sz="1200" dirty="0">
              <a:solidFill>
                <a:srgbClr val="919293"/>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标题和文本">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14868" y="3200400"/>
            <a:ext cx="7010400" cy="1676400"/>
          </a:xfrm>
        </p:spPr>
        <p:txBody>
          <a:bodyPr>
            <a:normAutofit/>
          </a:bodyPr>
          <a:lstStyle>
            <a:lvl1pPr marL="0" algn="l" defTabSz="914400" rtl="0" eaLnBrk="1" latinLnBrk="0" hangingPunct="1">
              <a:defRPr kumimoji="0" lang="zh-CN" sz="4000" kern="1200">
                <a:solidFill>
                  <a:schemeClr val="bg1"/>
                </a:solidFill>
                <a:latin typeface="+mn-lt"/>
                <a:ea typeface="+mn-ea"/>
                <a:cs typeface="+mn-cs"/>
              </a:defRPr>
            </a:lvl1pPr>
          </a:lstStyle>
          <a:p>
            <a:r>
              <a:rPr lang="zh-CN" altLang="en-US" smtClean="0"/>
              <a:t>单击此处编辑母版标题样式</a:t>
            </a:r>
          </a:p>
        </p:txBody>
      </p:sp>
      <p:sp>
        <p:nvSpPr>
          <p:cNvPr id="10" name="Text Placeholder 15"/>
          <p:cNvSpPr>
            <a:spLocks noGrp="1"/>
          </p:cNvSpPr>
          <p:nvPr>
            <p:ph type="body" sz="quarter" idx="14"/>
          </p:nvPr>
        </p:nvSpPr>
        <p:spPr>
          <a:xfrm>
            <a:off x="4648200" y="664778"/>
            <a:ext cx="4191000" cy="381000"/>
          </a:xfrm>
        </p:spPr>
        <p:txBody>
          <a:bodyPr>
            <a:normAutofit/>
          </a:bodyPr>
          <a:lstStyle>
            <a:lvl1pPr algn="r" eaLnBrk="1" latinLnBrk="0" hangingPunct="1">
              <a:buNone/>
              <a:defRPr kumimoji="0" lang="zh-CN" sz="1800" b="1" kern="1200">
                <a:solidFill>
                  <a:schemeClr val="bg1">
                    <a:lumMod val="65000"/>
                  </a:schemeClr>
                </a:solidFill>
                <a:latin typeface="Calibri" panose="020F0502020204030204" pitchFamily="34" charset="0"/>
                <a:ea typeface="+mn-ea"/>
                <a:cs typeface="+mn-cs"/>
              </a:defRPr>
            </a:lvl1pPr>
          </a:lstStyle>
          <a:p>
            <a:pPr lvl="0"/>
            <a:r>
              <a:rPr lang="zh-CN" altLang="en-US"/>
              <a:t>单击此处编辑母版文本样式</a:t>
            </a:r>
          </a:p>
        </p:txBody>
      </p:sp>
      <p:sp>
        <p:nvSpPr>
          <p:cNvPr id="2"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eaLnBrk="1" latinLnBrk="0" hangingPunct="1">
              <a:defRPr kumimoji="0" lang="zh-CN">
                <a:solidFill>
                  <a:schemeClr val="bg1"/>
                </a:solidFill>
              </a:defRPr>
            </a:lvl1pPr>
          </a:lstStyle>
          <a:p>
            <a:pPr marL="0" marR="0" indent="0" defTabSz="914400" rtl="0" fontAlgn="base">
              <a:lnSpc>
                <a:spcPct val="100000"/>
              </a:lnSpc>
              <a:spcBef>
                <a:spcPct val="0"/>
              </a:spcBef>
              <a:spcAft>
                <a:spcPct val="0"/>
              </a:spcAft>
              <a:buClrTx/>
              <a:buSzTx/>
              <a:buFontTx/>
              <a:buNone/>
              <a:defRPr/>
            </a:pPr>
            <a:endParaRPr kumimoji="0" lang="zh-CN" b="0" i="0" kern="1200" cap="none" spc="0" normalizeH="0" baseline="0" noProof="0">
              <a:latin typeface="Verdana" panose="020B0604030504040204" pitchFamily="34" charset="0"/>
              <a:ea typeface="宋体" panose="02010600030101010101" pitchFamily="2" charset="-122"/>
              <a:cs typeface="+mn-cs"/>
            </a:endParaRPr>
          </a:p>
        </p:txBody>
      </p:sp>
      <p:sp>
        <p:nvSpPr>
          <p:cNvPr id="3"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eaLnBrk="1" latinLnBrk="0" hangingPunct="1">
              <a:defRPr kumimoji="0" lang="zh-CN">
                <a:solidFill>
                  <a:schemeClr val="bg1"/>
                </a:solidFill>
              </a:defRPr>
            </a:lvl1pPr>
          </a:lstStyle>
          <a:p>
            <a:pPr marL="0" marR="0" indent="0" defTabSz="914400" rtl="0" fontAlgn="base">
              <a:lnSpc>
                <a:spcPct val="100000"/>
              </a:lnSpc>
              <a:spcBef>
                <a:spcPct val="0"/>
              </a:spcBef>
              <a:spcAft>
                <a:spcPct val="0"/>
              </a:spcAft>
              <a:buClrTx/>
              <a:buSzTx/>
              <a:buFontTx/>
              <a:buNone/>
              <a:defRPr/>
            </a:pPr>
            <a:endParaRPr kumimoji="0" lang="zh-CN" b="0" i="0" kern="1200" cap="none" spc="0" normalizeH="0" baseline="0" noProof="0">
              <a:latin typeface="Verdana" panose="020B0604030504040204" pitchFamily="34" charset="0"/>
              <a:ea typeface="宋体" panose="02010600030101010101" pitchFamily="2" charset="-122"/>
              <a:cs typeface="+mn-cs"/>
            </a:endParaRPr>
          </a:p>
        </p:txBody>
      </p:sp>
      <p:sp>
        <p:nvSpPr>
          <p:cNvPr id="12" name="Slide Number Placehold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p>
            <a:pPr algn="r" eaLnBrk="1" hangingPunct="1"/>
            <a:fld id="{9A0DB2DC-4C9A-4742-B13C-FB6460FD3503}" type="slidenum">
              <a:rPr lang="en-US" altLang="zh-CN" sz="1200" dirty="0">
                <a:solidFill>
                  <a:schemeClr val="bg1"/>
                </a:solidFill>
              </a:rPr>
              <a:pPr algn="r" eaLnBrk="1" hangingPunct="1"/>
              <a:t>‹#›</a:t>
            </a:fld>
            <a:endParaRPr lang="en-US" altLang="zh-CN" sz="1200" dirty="0">
              <a:solidFill>
                <a:schemeClr val="bg1"/>
              </a:solidFill>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774700"/>
            <a:ext cx="9151938" cy="3587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0" name="燕尾形 9"/>
          <p:cNvSpPr/>
          <p:nvPr/>
        </p:nvSpPr>
        <p:spPr bwMode="auto">
          <a:xfrm>
            <a:off x="8228013" y="954088"/>
            <a:ext cx="179388" cy="376238"/>
          </a:xfrm>
          <a:prstGeom prst="chevro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2" name="燕尾形 11"/>
          <p:cNvSpPr/>
          <p:nvPr/>
        </p:nvSpPr>
        <p:spPr bwMode="auto">
          <a:xfrm>
            <a:off x="8083550" y="954088"/>
            <a:ext cx="177800" cy="37623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cxnSp>
        <p:nvCxnSpPr>
          <p:cNvPr id="13" name="直接连接符 12"/>
          <p:cNvCxnSpPr/>
          <p:nvPr/>
        </p:nvCxnSpPr>
        <p:spPr>
          <a:xfrm>
            <a:off x="1501775" y="412750"/>
            <a:ext cx="0" cy="2619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416" name="Picture 3"/>
          <p:cNvPicPr>
            <a:picLocks noChangeAspect="1"/>
          </p:cNvPicPr>
          <p:nvPr userDrawn="1"/>
        </p:nvPicPr>
        <p:blipFill>
          <a:blip r:embed="rId2" cstate="print"/>
          <a:stretch>
            <a:fillRect/>
          </a:stretch>
        </p:blipFill>
        <p:spPr>
          <a:xfrm>
            <a:off x="0" y="234950"/>
            <a:ext cx="1476375" cy="527050"/>
          </a:xfrm>
          <a:prstGeom prst="rect">
            <a:avLst/>
          </a:prstGeom>
          <a:noFill/>
          <a:ln w="9525">
            <a:noFill/>
          </a:ln>
        </p:spPr>
      </p:pic>
      <p:sp>
        <p:nvSpPr>
          <p:cNvPr id="28" name="标题 1"/>
          <p:cNvSpPr>
            <a:spLocks noGrp="1"/>
          </p:cNvSpPr>
          <p:nvPr>
            <p:ph type="title"/>
          </p:nvPr>
        </p:nvSpPr>
        <p:spPr>
          <a:xfrm>
            <a:off x="1500166" y="380979"/>
            <a:ext cx="4976958" cy="288032"/>
          </a:xfrm>
        </p:spPr>
        <p:txBody>
          <a:bodyPr>
            <a:noAutofit/>
          </a:bodyPr>
          <a:lstStyle>
            <a:lvl1pPr algn="l">
              <a:defRPr sz="1400">
                <a:solidFill>
                  <a:srgbClr val="FF00FF"/>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a:fld id="{9A0DB2DC-4C9A-4742-B13C-FB6460FD3503}" type="slidenum">
              <a:rPr lang="zh-CN" altLang="en-US" sz="1200" dirty="0">
                <a:solidFill>
                  <a:srgbClr val="919293"/>
                </a:solidFill>
              </a:rPr>
              <a:pPr lvl="0" algn="r"/>
              <a:t>‹#›</a:t>
            </a:fld>
            <a:endParaRPr lang="zh-CN" altLang="en-US" sz="1200" dirty="0">
              <a:solidFill>
                <a:srgbClr val="919293"/>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bg>
      <p:bgPr>
        <a:blipFill rotWithShape="0">
          <a:blip r:embed="rId2" cstate="print"/>
          <a:stretch>
            <a:fillRect/>
          </a:stretch>
        </a:blipFill>
        <a:effectLst/>
      </p:bgPr>
    </p:bg>
    <p:spTree>
      <p:nvGrpSpPr>
        <p:cNvPr id="1" name=""/>
        <p:cNvGrpSpPr/>
        <p:nvPr/>
      </p:nvGrpSpPr>
      <p:grpSpPr>
        <a:xfrm>
          <a:off x="0" y="0"/>
          <a:ext cx="0" cy="0"/>
          <a:chOff x="0" y="0"/>
          <a:chExt cx="0" cy="0"/>
        </a:xfrm>
      </p:grpSpPr>
      <p:pic>
        <p:nvPicPr>
          <p:cNvPr id="4098" name="Picture 10" descr="背景图片"/>
          <p:cNvPicPr>
            <a:picLocks noChangeAspect="1"/>
          </p:cNvPicPr>
          <p:nvPr/>
        </p:nvPicPr>
        <p:blipFill>
          <a:blip r:embed="rId3" cstate="print"/>
          <a:stretch>
            <a:fillRect/>
          </a:stretch>
        </p:blipFill>
        <p:spPr>
          <a:xfrm>
            <a:off x="0" y="0"/>
            <a:ext cx="9144000" cy="6858000"/>
          </a:xfrm>
          <a:prstGeom prst="rect">
            <a:avLst/>
          </a:prstGeom>
          <a:noFill/>
          <a:ln w="9525">
            <a:noFill/>
          </a:ln>
        </p:spPr>
      </p:pic>
      <p:sp>
        <p:nvSpPr>
          <p:cNvPr id="25602" name="Rectangle 2"/>
          <p:cNvSpPr>
            <a:spLocks noGrp="1" noRot="1" noChangeArrowheads="1"/>
          </p:cNvSpPr>
          <p:nvPr>
            <p:ph type="ctrTitle"/>
          </p:nvPr>
        </p:nvSpPr>
        <p:spPr>
          <a:xfrm>
            <a:off x="3132138" y="1066805"/>
            <a:ext cx="5478463" cy="1329595"/>
          </a:xfrm>
        </p:spPr>
        <p:txBody>
          <a:bodyPr/>
          <a:lstStyle>
            <a:lvl1pPr>
              <a:defRPr/>
            </a:lvl1pPr>
          </a:lstStyle>
          <a:p>
            <a:r>
              <a:rPr lang="zh-CN" altLang="en-US" smtClean="0"/>
              <a:t>单击此处编辑母版标题样式</a:t>
            </a:r>
            <a:endParaRPr lang="zh-CN" altLang="en-US"/>
          </a:p>
        </p:txBody>
      </p:sp>
      <p:sp>
        <p:nvSpPr>
          <p:cNvPr id="25603" name="Rectangle 3"/>
          <p:cNvSpPr>
            <a:spLocks noGrp="1" noRot="1" noChangeArrowheads="1"/>
          </p:cNvSpPr>
          <p:nvPr>
            <p:ph type="subTitle" idx="1"/>
          </p:nvPr>
        </p:nvSpPr>
        <p:spPr>
          <a:xfrm>
            <a:off x="3962400" y="3657604"/>
            <a:ext cx="4572000" cy="886397"/>
          </a:xfrm>
        </p:spPr>
        <p:txBody>
          <a:bodyPr/>
          <a:lstStyle>
            <a:lvl1pPr marL="0" indent="0" algn="ctr">
              <a:buFont typeface="Wingdings" panose="05000000000000000000" pitchFamily="2" charset="2"/>
              <a:buNone/>
              <a:defRPr/>
            </a:lvl1pPr>
          </a:lstStyle>
          <a:p>
            <a:r>
              <a:rPr lang="zh-CN" altLang="en-US" smtClean="0"/>
              <a:t>单击此处编辑母版副标题样式</a:t>
            </a:r>
            <a:endParaRPr lang="zh-CN" altLang="en-US"/>
          </a:p>
        </p:txBody>
      </p:sp>
      <p:sp>
        <p:nvSpPr>
          <p:cNvPr id="5" name="Rectangle 4"/>
          <p:cNvSpPr>
            <a:spLocks noGrp="1" noChangeArrowheads="1"/>
          </p:cNvSpPr>
          <p:nvPr>
            <p:ph type="dt" sz="half" idx="2"/>
          </p:nvPr>
        </p:nvSpPr>
        <p:spPr>
          <a:xfrm>
            <a:off x="301625" y="6076950"/>
            <a:ext cx="2289175" cy="476250"/>
          </a:xfrm>
          <a:prstGeom prst="rect">
            <a:avLst/>
          </a:prstGeom>
        </p:spPr>
        <p:txBody>
          <a:bodyPr/>
          <a:lstStyle>
            <a:lvl1pPr eaLnBrk="1" hangingPunct="1">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6" name="Rectangle 5"/>
          <p:cNvSpPr>
            <a:spLocks noGrp="1" noChangeArrowheads="1"/>
          </p:cNvSpPr>
          <p:nvPr>
            <p:ph type="ftr" sz="quarter" idx="3"/>
          </p:nvPr>
        </p:nvSpPr>
        <p:spPr>
          <a:xfrm>
            <a:off x="3124200" y="6076950"/>
            <a:ext cx="2895600" cy="476250"/>
          </a:xfrm>
          <a:prstGeom prst="rect">
            <a:avLst/>
          </a:prstGeom>
        </p:spPr>
        <p:txBody>
          <a:bodyPr/>
          <a:lstStyle>
            <a:lvl1pPr eaLnBrk="1" hangingPunct="1">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7" name="Rectangle 6"/>
          <p:cNvSpPr>
            <a:spLocks noGrp="1" noChangeArrowheads="1"/>
          </p:cNvSpPr>
          <p:nvPr>
            <p:ph type="sldNum" sz="quarter" idx="4"/>
          </p:nvPr>
        </p:nvSpPr>
        <p:spPr>
          <a:xfrm>
            <a:off x="6553200" y="6076950"/>
            <a:ext cx="2289175" cy="476250"/>
          </a:xfrm>
          <a:prstGeom prst="rect">
            <a:avLst/>
          </a:prstGeom>
        </p:spPr>
        <p:txBody>
          <a:bodyPr vert="horz" wrap="square" lIns="91440" tIns="45720" rIns="91440" bIns="45720" numCol="1" anchor="t" anchorCtr="0" compatLnSpc="1"/>
          <a:lstStyle/>
          <a:p>
            <a:pPr lvl="0" eaLnBrk="1" hangingPunct="1"/>
            <a:fld id="{9A0DB2DC-4C9A-4742-B13C-FB6460FD3503}" type="slidenum">
              <a:rPr lang="en-US" altLang="zh-CN" dirty="0"/>
              <a:pPr lvl="0" eaLnBrk="1" hangingPunct="1"/>
              <a:t>‹#›</a:t>
            </a:fld>
            <a:endParaRPr lang="en-US" altLang="zh-CN"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标题和文本">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4" name="Rectangle 6"/>
          <p:cNvSpPr/>
          <p:nvPr/>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itle 1"/>
          <p:cNvSpPr>
            <a:spLocks noGrp="1"/>
          </p:cNvSpPr>
          <p:nvPr>
            <p:ph type="title"/>
          </p:nvPr>
        </p:nvSpPr>
        <p:spPr>
          <a:xfrm>
            <a:off x="414868" y="3200400"/>
            <a:ext cx="7010400" cy="1676400"/>
          </a:xfrm>
        </p:spPr>
        <p:txBody>
          <a:bodyPr>
            <a:normAutofit/>
          </a:bodyPr>
          <a:lstStyle>
            <a:lvl1pPr marL="0" algn="l" defTabSz="914400" rtl="0" eaLnBrk="1" latinLnBrk="0" hangingPunct="1">
              <a:defRPr kumimoji="0" lang="zh-CN" sz="4000" kern="1200">
                <a:solidFill>
                  <a:schemeClr val="bg1"/>
                </a:solidFill>
                <a:latin typeface="+mn-lt"/>
                <a:ea typeface="+mn-ea"/>
                <a:cs typeface="+mn-cs"/>
              </a:defRPr>
            </a:lvl1pPr>
          </a:lstStyle>
          <a:p>
            <a:r>
              <a:rPr lang="zh-CN" altLang="en-US" smtClean="0"/>
              <a:t>单击此处编辑母版标题样式</a:t>
            </a:r>
          </a:p>
        </p:txBody>
      </p:sp>
      <p:sp>
        <p:nvSpPr>
          <p:cNvPr id="10" name="Text Placeholder 15"/>
          <p:cNvSpPr>
            <a:spLocks noGrp="1"/>
          </p:cNvSpPr>
          <p:nvPr>
            <p:ph type="body" sz="quarter" idx="14"/>
          </p:nvPr>
        </p:nvSpPr>
        <p:spPr>
          <a:xfrm>
            <a:off x="4648200" y="664778"/>
            <a:ext cx="4191000" cy="381000"/>
          </a:xfrm>
        </p:spPr>
        <p:txBody>
          <a:bodyPr>
            <a:normAutofit/>
          </a:bodyPr>
          <a:lstStyle>
            <a:lvl1pPr algn="r" eaLnBrk="1" latinLnBrk="0" hangingPunct="1">
              <a:buNone/>
              <a:defRPr kumimoji="0" lang="zh-CN" sz="1800" b="1" kern="1200">
                <a:solidFill>
                  <a:schemeClr val="bg1">
                    <a:lumMod val="65000"/>
                  </a:schemeClr>
                </a:solidFill>
                <a:latin typeface="Calibri" panose="020F0502020204030204" pitchFamily="34" charset="0"/>
                <a:ea typeface="+mn-ea"/>
                <a:cs typeface="+mn-cs"/>
              </a:defRPr>
            </a:lvl1pPr>
          </a:lstStyle>
          <a:p>
            <a:pPr lvl="0"/>
            <a:r>
              <a:rPr lang="zh-CN" altLang="en-US"/>
              <a:t>单击此处编辑母版文本样式</a:t>
            </a:r>
          </a:p>
        </p:txBody>
      </p:sp>
      <p:sp>
        <p:nvSpPr>
          <p:cNvPr id="5" name="Date Placeholder 2"/>
          <p:cNvSpPr>
            <a:spLocks noGrp="1"/>
          </p:cNvSpPr>
          <p:nvPr>
            <p:ph type="dt" sz="half" idx="2"/>
          </p:nvPr>
        </p:nvSpPr>
        <p:spPr>
          <a:xfrm>
            <a:off x="457200" y="6356350"/>
            <a:ext cx="2133600" cy="365125"/>
          </a:xfrm>
          <a:prstGeom prst="rect">
            <a:avLst/>
          </a:prstGeom>
        </p:spPr>
        <p:txBody>
          <a:bodyPr/>
          <a:lstStyle>
            <a:lvl1pPr eaLnBrk="1" latinLnBrk="0" hangingPunct="1">
              <a:defRPr kumimoji="0" lang="zh-CN">
                <a:solidFill>
                  <a:schemeClr val="bg1"/>
                </a:solidFil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sz="1800" b="0" i="0" u="none" strike="noStrike" kern="1200" cap="none" spc="0" normalizeH="0" baseline="0" noProof="0">
              <a:ln>
                <a:noFill/>
              </a:ln>
              <a:solidFill>
                <a:schemeClr val="bg1"/>
              </a:solidFill>
              <a:effectLst/>
              <a:uLnTx/>
              <a:uFillTx/>
              <a:latin typeface="Verdana" panose="020B0604030504040204" pitchFamily="34" charset="0"/>
              <a:ea typeface="宋体" panose="02010600030101010101" pitchFamily="2" charset="-122"/>
              <a:cs typeface="+mn-cs"/>
            </a:endParaRPr>
          </a:p>
        </p:txBody>
      </p:sp>
      <p:sp>
        <p:nvSpPr>
          <p:cNvPr id="6" name="Footer Placeholder 3"/>
          <p:cNvSpPr>
            <a:spLocks noGrp="1"/>
          </p:cNvSpPr>
          <p:nvPr>
            <p:ph type="ftr" sz="quarter" idx="3"/>
          </p:nvPr>
        </p:nvSpPr>
        <p:spPr>
          <a:xfrm>
            <a:off x="3124200" y="6356350"/>
            <a:ext cx="2895600" cy="365125"/>
          </a:xfrm>
          <a:prstGeom prst="rect">
            <a:avLst/>
          </a:prstGeom>
        </p:spPr>
        <p:txBody>
          <a:bodyPr/>
          <a:lstStyle>
            <a:lvl1pPr eaLnBrk="1" latinLnBrk="0" hangingPunct="1">
              <a:defRPr kumimoji="0" lang="zh-CN">
                <a:solidFill>
                  <a:schemeClr val="bg1"/>
                </a:solidFil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sz="1800" b="0" i="0" u="none" strike="noStrike" kern="1200" cap="none" spc="0" normalizeH="0" baseline="0" noProof="0">
              <a:ln>
                <a:noFill/>
              </a:ln>
              <a:solidFill>
                <a:schemeClr val="bg1"/>
              </a:solidFill>
              <a:effectLst/>
              <a:uLnTx/>
              <a:uFillTx/>
              <a:latin typeface="Verdana" panose="020B0604030504040204" pitchFamily="34" charset="0"/>
              <a:ea typeface="宋体" panose="02010600030101010101" pitchFamily="2" charset="-122"/>
              <a:cs typeface="+mn-cs"/>
            </a:endParaRPr>
          </a:p>
        </p:txBody>
      </p:sp>
      <p:sp>
        <p:nvSpPr>
          <p:cNvPr id="7" name="Slide Number Placehold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p>
            <a:pPr lvl="0" eaLnBrk="1" hangingPunct="1"/>
            <a:fld id="{9A0DB2DC-4C9A-4742-B13C-FB6460FD3503}" type="slidenum">
              <a:rPr lang="en-US" altLang="zh-CN" dirty="0">
                <a:solidFill>
                  <a:schemeClr val="bg1"/>
                </a:solidFill>
              </a:rPr>
              <a:pPr lvl="0" eaLnBrk="1" hangingPunct="1"/>
              <a:t>‹#›</a:t>
            </a:fld>
            <a:endParaRPr lang="en-US" altLang="zh-CN"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内容与标题">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2" y="1158104"/>
            <a:ext cx="3008312" cy="276999"/>
          </a:xfrm>
        </p:spPr>
        <p:txBody>
          <a:bodyPr anchor="b"/>
          <a:lstStyle>
            <a:lvl1pPr algn="l" eaLnBrk="1" latinLnBrk="0" hangingPunct="1">
              <a:defRPr kumimoji="0" lang="zh-CN" sz="2000" b="1"/>
            </a:lvl1pPr>
          </a:lstStyle>
          <a:p>
            <a:r>
              <a:rPr lang="zh-CN" altLang="en-US" smtClean="0"/>
              <a:t>单击此处编辑母版标题样式</a:t>
            </a:r>
          </a:p>
        </p:txBody>
      </p:sp>
      <p:sp>
        <p:nvSpPr>
          <p:cNvPr id="3" name="Content Placeholder 2"/>
          <p:cNvSpPr>
            <a:spLocks noGrp="1"/>
          </p:cNvSpPr>
          <p:nvPr>
            <p:ph idx="1"/>
          </p:nvPr>
        </p:nvSpPr>
        <p:spPr>
          <a:xfrm>
            <a:off x="3803650" y="609600"/>
            <a:ext cx="5111750" cy="1945148"/>
          </a:xfrm>
        </p:spPr>
        <p:txBody>
          <a:bodyPr/>
          <a:lstStyle>
            <a:lvl1pPr eaLnBrk="1" latinLnBrk="0" hangingPunct="1">
              <a:defRPr kumimoji="0" lang="zh-CN" sz="2800">
                <a:solidFill>
                  <a:schemeClr val="bg1"/>
                </a:solidFill>
              </a:defRPr>
            </a:lvl1pPr>
            <a:lvl2pPr eaLnBrk="1" latinLnBrk="0" hangingPunct="1">
              <a:defRPr kumimoji="0" lang="zh-CN" sz="2800">
                <a:solidFill>
                  <a:schemeClr val="bg1"/>
                </a:solidFill>
              </a:defRPr>
            </a:lvl2pPr>
            <a:lvl3pPr eaLnBrk="1" latinLnBrk="0" hangingPunct="1">
              <a:defRPr kumimoji="0" lang="zh-CN" sz="2400">
                <a:solidFill>
                  <a:schemeClr val="bg1"/>
                </a:solidFill>
              </a:defRPr>
            </a:lvl3pPr>
            <a:lvl4pPr eaLnBrk="1" latinLnBrk="0" hangingPunct="1">
              <a:defRPr kumimoji="0" lang="zh-CN" sz="2000">
                <a:solidFill>
                  <a:schemeClr val="bg1"/>
                </a:solidFill>
              </a:defRPr>
            </a:lvl4pPr>
            <a:lvl5pPr eaLnBrk="1" latinLnBrk="0" hangingPunct="1">
              <a:defRPr kumimoji="0" lang="zh-CN" sz="2000">
                <a:solidFill>
                  <a:schemeClr val="bg1"/>
                </a:solidFill>
              </a:defRPr>
            </a:lvl5pPr>
            <a:lvl6pPr eaLnBrk="1" latinLnBrk="0" hangingPunct="1">
              <a:defRPr kumimoji="0" lang="zh-CN" sz="2000"/>
            </a:lvl6pPr>
            <a:lvl7pPr eaLnBrk="1" latinLnBrk="0" hangingPunct="1">
              <a:defRPr kumimoji="0" lang="zh-CN" sz="2000"/>
            </a:lvl7pPr>
            <a:lvl8pPr eaLnBrk="1" latinLnBrk="0" hangingPunct="1">
              <a:defRPr kumimoji="0" lang="zh-CN" sz="2000"/>
            </a:lvl8pPr>
            <a:lvl9pPr eaLnBrk="1" latinLnBrk="0" hangingPunct="1">
              <a:defRPr kumimoji="0" lang="zh-CN"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Text Placeholder 3"/>
          <p:cNvSpPr>
            <a:spLocks noGrp="1"/>
          </p:cNvSpPr>
          <p:nvPr>
            <p:ph type="body" sz="half" idx="2"/>
          </p:nvPr>
        </p:nvSpPr>
        <p:spPr>
          <a:xfrm>
            <a:off x="228602" y="1435107"/>
            <a:ext cx="3008312" cy="193899"/>
          </a:xfrm>
        </p:spPr>
        <p:txBody>
          <a:bodyPr/>
          <a:lstStyle>
            <a:lvl1pPr marL="0" indent="0" eaLnBrk="1" latinLnBrk="0" hangingPunct="1">
              <a:buNone/>
              <a:defRPr kumimoji="0" lang="zh-CN" sz="1400">
                <a:solidFill>
                  <a:schemeClr val="tx1">
                    <a:lumMod val="75000"/>
                    <a:lumOff val="25000"/>
                  </a:schemeClr>
                </a:solidFill>
              </a:defRPr>
            </a:lvl1pPr>
            <a:lvl2pPr marL="457200" indent="0" eaLnBrk="1" latinLnBrk="0" hangingPunct="1">
              <a:buNone/>
              <a:defRPr kumimoji="0" lang="zh-CN" sz="1200"/>
            </a:lvl2pPr>
            <a:lvl3pPr marL="914400" indent="0" eaLnBrk="1" latinLnBrk="0" hangingPunct="1">
              <a:buNone/>
              <a:defRPr kumimoji="0" lang="zh-CN" sz="1000"/>
            </a:lvl3pPr>
            <a:lvl4pPr marL="1371600" indent="0" eaLnBrk="1" latinLnBrk="0" hangingPunct="1">
              <a:buNone/>
              <a:defRPr kumimoji="0" lang="zh-CN" sz="900"/>
            </a:lvl4pPr>
            <a:lvl5pPr marL="1828800" indent="0" eaLnBrk="1" latinLnBrk="0" hangingPunct="1">
              <a:buNone/>
              <a:defRPr kumimoji="0" lang="zh-CN" sz="900"/>
            </a:lvl5pPr>
            <a:lvl6pPr marL="2286000" indent="0" eaLnBrk="1" latinLnBrk="0" hangingPunct="1">
              <a:buNone/>
              <a:defRPr kumimoji="0" lang="zh-CN" sz="900"/>
            </a:lvl6pPr>
            <a:lvl7pPr marL="2743200" indent="0" eaLnBrk="1" latinLnBrk="0" hangingPunct="1">
              <a:buNone/>
              <a:defRPr kumimoji="0" lang="zh-CN" sz="900"/>
            </a:lvl7pPr>
            <a:lvl8pPr marL="3200400" indent="0" eaLnBrk="1" latinLnBrk="0" hangingPunct="1">
              <a:buNone/>
              <a:defRPr kumimoji="0" lang="zh-CN" sz="900"/>
            </a:lvl8pPr>
            <a:lvl9pPr marL="3657600" indent="0" eaLnBrk="1" latinLnBrk="0" hangingPunct="1">
              <a:buNone/>
              <a:defRPr kumimoji="0" lang="zh-CN" sz="900"/>
            </a:lvl9pPr>
          </a:lstStyle>
          <a:p>
            <a:pPr lvl="0"/>
            <a:r>
              <a:rPr lang="zh-CN" altLang="en-US" smtClean="0"/>
              <a:t>单击此处编辑母版文本样式</a:t>
            </a:r>
          </a:p>
        </p:txBody>
      </p:sp>
      <p:sp>
        <p:nvSpPr>
          <p:cNvPr id="5" name="Date Placeholder 4"/>
          <p:cNvSpPr>
            <a:spLocks noGrp="1"/>
          </p:cNvSpPr>
          <p:nvPr>
            <p:ph type="dt" sz="half" idx="12"/>
          </p:nvPr>
        </p:nvSpPr>
        <p:spPr>
          <a:xfrm>
            <a:off x="457200" y="6356350"/>
            <a:ext cx="2133600" cy="365125"/>
          </a:xfrm>
          <a:prstGeom prst="rect">
            <a:avLst/>
          </a:prstGeom>
        </p:spPr>
        <p:txBody>
          <a:bodyPr/>
          <a:lstStyle>
            <a:lvl1pPr eaLnBrk="1" latinLnBrk="0" hangingPunct="1">
              <a:defRPr kumimoji="0" lang="zh-CN">
                <a:solidFill>
                  <a:schemeClr val="bg1"/>
                </a:solidFil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sz="1800" b="0" i="0" u="none" strike="noStrike" kern="1200" cap="none" spc="0" normalizeH="0" baseline="0" noProof="0">
              <a:ln>
                <a:noFill/>
              </a:ln>
              <a:solidFill>
                <a:schemeClr val="bg1"/>
              </a:solidFill>
              <a:effectLst/>
              <a:uLnTx/>
              <a:uFillTx/>
              <a:latin typeface="Verdana" panose="020B0604030504040204" pitchFamily="34" charset="0"/>
              <a:ea typeface="宋体" panose="02010600030101010101" pitchFamily="2" charset="-122"/>
              <a:cs typeface="+mn-cs"/>
            </a:endParaRPr>
          </a:p>
        </p:txBody>
      </p:sp>
      <p:sp>
        <p:nvSpPr>
          <p:cNvPr id="6" name="Footer Placeholder 5"/>
          <p:cNvSpPr>
            <a:spLocks noGrp="1"/>
          </p:cNvSpPr>
          <p:nvPr>
            <p:ph type="ftr" sz="quarter" idx="3"/>
          </p:nvPr>
        </p:nvSpPr>
        <p:spPr>
          <a:xfrm>
            <a:off x="3124200" y="6356350"/>
            <a:ext cx="2895600" cy="365125"/>
          </a:xfrm>
          <a:prstGeom prst="rect">
            <a:avLst/>
          </a:prstGeom>
        </p:spPr>
        <p:txBody>
          <a:bodyPr/>
          <a:lstStyle>
            <a:lvl1pPr eaLnBrk="1" latinLnBrk="0" hangingPunct="1">
              <a:defRPr kumimoji="0" lang="zh-CN">
                <a:solidFill>
                  <a:schemeClr val="bg1"/>
                </a:solidFil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sz="1800" b="0" i="0" u="none" strike="noStrike" kern="1200" cap="none" spc="0" normalizeH="0" baseline="0" noProof="0">
              <a:ln>
                <a:noFill/>
              </a:ln>
              <a:solidFill>
                <a:schemeClr val="bg1"/>
              </a:solidFill>
              <a:effectLst/>
              <a:uLnTx/>
              <a:uFillTx/>
              <a:latin typeface="Verdana" panose="020B0604030504040204" pitchFamily="34" charset="0"/>
              <a:ea typeface="宋体" panose="02010600030101010101" pitchFamily="2" charset="-122"/>
              <a:cs typeface="+mn-cs"/>
            </a:endParaRPr>
          </a:p>
        </p:txBody>
      </p:sp>
      <p:sp>
        <p:nvSpPr>
          <p:cNvPr id="7"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lstStyle/>
          <a:p>
            <a:pPr lvl="0" eaLnBrk="1" hangingPunct="1"/>
            <a:fld id="{9A0DB2DC-4C9A-4742-B13C-FB6460FD3503}" type="slidenum">
              <a:rPr lang="zh-CN" altLang="zh-CN" dirty="0">
                <a:solidFill>
                  <a:schemeClr val="bg1"/>
                </a:solidFill>
              </a:rPr>
              <a:pPr lvl="0" eaLnBrk="1" hangingPunct="1"/>
              <a:t>‹#›</a:t>
            </a:fld>
            <a:endParaRPr lang="zh-CN" altLang="zh-CN" dirty="0">
              <a:solidFill>
                <a:schemeClr val="bg1"/>
              </a:solidFill>
            </a:endParaRP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Accent Color 3">
    <p:bg>
      <p:bgPr>
        <a:solidFill>
          <a:srgbClr val="FECB09"/>
        </a:solid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标题，文本与内容">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152400"/>
            <a:ext cx="77724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524000"/>
            <a:ext cx="4038600"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524000"/>
            <a:ext cx="4038600" cy="4724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2"/>
          </p:nvPr>
        </p:nvSpPr>
        <p:spPr>
          <a:xfrm>
            <a:off x="4038600" y="6477000"/>
            <a:ext cx="2133600" cy="244475"/>
          </a:xfrm>
          <a:prstGeom prst="rect">
            <a:avLst/>
          </a:prstGeom>
        </p:spPr>
        <p:txBody>
          <a:bodyPr/>
          <a:lstStyle>
            <a:lvl1pPr>
              <a:defRPr>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6" name="Rectangle 5"/>
          <p:cNvSpPr>
            <a:spLocks noGrp="1" noChangeArrowheads="1"/>
          </p:cNvSpPr>
          <p:nvPr>
            <p:ph type="ftr" sz="quarter" idx="3"/>
          </p:nvPr>
        </p:nvSpPr>
        <p:spPr>
          <a:xfrm>
            <a:off x="457200" y="6461125"/>
            <a:ext cx="2895600" cy="244475"/>
          </a:xfrm>
          <a:prstGeom prst="rect">
            <a:avLst/>
          </a:prstGeom>
        </p:spPr>
        <p:txBody>
          <a:bodyPr/>
          <a:lstStyle>
            <a:lvl1pPr>
              <a:defRPr>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tx1"/>
              </a:solidFill>
              <a:effectLst/>
              <a:uLnTx/>
              <a:uFillTx/>
              <a:latin typeface="Verdana" panose="020B0604030504040204" pitchFamily="34" charset="0"/>
              <a:ea typeface="宋体" panose="02010600030101010101" pitchFamily="2" charset="-122"/>
              <a:cs typeface="+mn-cs"/>
            </a:endParaRPr>
          </a:p>
        </p:txBody>
      </p:sp>
      <p:sp>
        <p:nvSpPr>
          <p:cNvPr id="7" name="Rectangle 6"/>
          <p:cNvSpPr>
            <a:spLocks noGrp="1" noChangeArrowheads="1"/>
          </p:cNvSpPr>
          <p:nvPr>
            <p:ph type="sldNum" sz="quarter" idx="4"/>
          </p:nvPr>
        </p:nvSpPr>
        <p:spPr>
          <a:xfrm>
            <a:off x="6629400" y="6477000"/>
            <a:ext cx="1371600" cy="228600"/>
          </a:xfrm>
          <a:prstGeom prst="rect">
            <a:avLst/>
          </a:prstGeom>
        </p:spPr>
        <p:txBody>
          <a:bodyPr vert="horz" wrap="square" lIns="91440" tIns="45720" rIns="91440" bIns="45720" numCol="1" anchor="t" anchorCtr="0" compatLnSpc="1"/>
          <a:lstStyle/>
          <a:p>
            <a:pPr lvl="0"/>
            <a:fld id="{9A0DB2DC-4C9A-4742-B13C-FB6460FD3503}" type="slidenum">
              <a:rPr lang="zh-CN" altLang="en-US" dirty="0"/>
              <a:pPr lvl="0"/>
              <a:t>‹#›</a:t>
            </a:fld>
            <a:endParaRPr lang="zh-CN" alt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标题幻灯片">
    <p:bg>
      <p:bgPr>
        <a:solidFill>
          <a:schemeClr val="bg1"/>
        </a:solidFill>
        <a:effectLst/>
      </p:bgPr>
    </p:bg>
    <p:spTree>
      <p:nvGrpSpPr>
        <p:cNvPr id="1" name=""/>
        <p:cNvGrpSpPr/>
        <p:nvPr/>
      </p:nvGrpSpPr>
      <p:grpSpPr>
        <a:xfrm>
          <a:off x="0" y="0"/>
          <a:ext cx="0" cy="0"/>
          <a:chOff x="0" y="0"/>
          <a:chExt cx="0" cy="0"/>
        </a:xfrm>
      </p:grpSpPr>
      <p:pic>
        <p:nvPicPr>
          <p:cNvPr id="9218" name="Picture 2" descr="D:\SLIDEtoME\TP模板\新建文件夹 (16)\bg2.jpg"/>
          <p:cNvPicPr>
            <a:picLocks noChangeAspect="1"/>
          </p:cNvPicPr>
          <p:nvPr/>
        </p:nvPicPr>
        <p:blipFill>
          <a:blip r:embed="rId2" cstate="print"/>
          <a:stretch>
            <a:fillRect/>
          </a:stretch>
        </p:blipFill>
        <p:spPr>
          <a:xfrm>
            <a:off x="0" y="0"/>
            <a:ext cx="9144000" cy="6858000"/>
          </a:xfrm>
          <a:prstGeom prst="rect">
            <a:avLst/>
          </a:prstGeom>
          <a:noFill/>
          <a:ln w="9525">
            <a:noFill/>
          </a:ln>
        </p:spPr>
      </p:pic>
      <p:sp>
        <p:nvSpPr>
          <p:cNvPr id="3" name="KSO_CT2"/>
          <p:cNvSpPr>
            <a:spLocks noGrp="1"/>
          </p:cNvSpPr>
          <p:nvPr>
            <p:ph type="subTitle" idx="1"/>
          </p:nvPr>
        </p:nvSpPr>
        <p:spPr>
          <a:xfrm>
            <a:off x="209153" y="3338816"/>
            <a:ext cx="5144891" cy="467211"/>
          </a:xfrm>
          <a:noFill/>
        </p:spPr>
        <p:txBody>
          <a:bodyPr>
            <a:noAutofit/>
          </a:bodyPr>
          <a:lstStyle>
            <a:lvl1pPr marL="0" indent="0" algn="ctr">
              <a:buNone/>
              <a:defRPr sz="1800">
                <a:solidFill>
                  <a:schemeClr val="accent2"/>
                </a:solidFill>
                <a:effectLst>
                  <a:outerShdw blurRad="50800" dist="25400" dir="2700000" algn="tl" rotWithShape="0">
                    <a:schemeClr val="accent2">
                      <a:alpha val="19000"/>
                    </a:scheme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dirty="0" smtClean="0"/>
          </a:p>
        </p:txBody>
      </p:sp>
      <p:sp>
        <p:nvSpPr>
          <p:cNvPr id="7" name="KSO_CT1"/>
          <p:cNvSpPr>
            <a:spLocks noGrp="1"/>
          </p:cNvSpPr>
          <p:nvPr>
            <p:ph type="title"/>
          </p:nvPr>
        </p:nvSpPr>
        <p:spPr>
          <a:xfrm>
            <a:off x="209153" y="1504090"/>
            <a:ext cx="5144891" cy="1720077"/>
          </a:xfrm>
        </p:spPr>
        <p:txBody>
          <a:bodyPr>
            <a:noAutofit/>
          </a:bodyPr>
          <a:lstStyle>
            <a:lvl1pPr algn="ctr">
              <a:lnSpc>
                <a:spcPct val="110000"/>
              </a:lnSpc>
              <a:defRPr sz="4200" b="0" baseline="0">
                <a:solidFill>
                  <a:schemeClr val="accent1"/>
                </a:solidFill>
                <a:effectLst>
                  <a:outerShdw blurRad="50800" dist="38100" dir="2700000" sx="99000" sy="99000" algn="tl" rotWithShape="0">
                    <a:schemeClr val="accent1">
                      <a:alpha val="40000"/>
                    </a:schemeClr>
                  </a:outerShdw>
                </a:effectLst>
                <a:latin typeface="+mj-lt"/>
              </a:defRPr>
            </a:lvl1pPr>
          </a:lstStyle>
          <a:p>
            <a:r>
              <a:rPr lang="zh-CN" altLang="en-US" smtClean="0"/>
              <a:t>单击此处编辑母版标题样式</a:t>
            </a:r>
            <a:endParaRPr lang="zh-CN" altLang="en-US" dirty="0"/>
          </a:p>
        </p:txBody>
      </p:sp>
      <p:sp>
        <p:nvSpPr>
          <p:cNvPr id="10" name="KSO_FD"/>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en-US" altLang="zh-CN" b="0" i="0" kern="1200" cap="none" spc="0" normalizeH="0" baseline="0" noProof="0">
              <a:latin typeface="Verdana" panose="020B0604030504040204" pitchFamily="34" charset="0"/>
              <a:ea typeface="宋体" panose="02010600030101010101" pitchFamily="2" charset="-122"/>
              <a:cs typeface="+mn-cs"/>
            </a:endParaRPr>
          </a:p>
        </p:txBody>
      </p:sp>
      <p:sp>
        <p:nvSpPr>
          <p:cNvPr id="12" name="KSO_FT"/>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defRPr/>
            </a:lvl1pPr>
          </a:lstStyle>
          <a:p>
            <a:pPr marL="0" marR="0" indent="0" defTabSz="914400" rtl="0" eaLnBrk="0" fontAlgn="base" latinLnBrk="0" hangingPunct="0">
              <a:lnSpc>
                <a:spcPct val="100000"/>
              </a:lnSpc>
              <a:spcBef>
                <a:spcPct val="0"/>
              </a:spcBef>
              <a:spcAft>
                <a:spcPct val="0"/>
              </a:spcAft>
              <a:buClrTx/>
              <a:buSzTx/>
              <a:buFontTx/>
              <a:buNone/>
              <a:defRPr/>
            </a:pPr>
            <a:endParaRPr kumimoji="0" lang="en-US" altLang="zh-CN" b="0" i="0" kern="1200" cap="none" spc="0" normalizeH="0" baseline="0" noProof="0">
              <a:latin typeface="Verdana" panose="020B0604030504040204" pitchFamily="34" charset="0"/>
              <a:ea typeface="宋体" panose="02010600030101010101" pitchFamily="2" charset="-122"/>
              <a:cs typeface="+mn-cs"/>
            </a:endParaRPr>
          </a:p>
        </p:txBody>
      </p:sp>
      <p:sp>
        <p:nvSpPr>
          <p:cNvPr id="13" name="KSO_FN"/>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algn="r"/>
            <a:fld id="{9A0DB2DC-4C9A-4742-B13C-FB6460FD3503}" type="slidenum">
              <a:rPr lang="en-US" altLang="zh-CN" sz="1200" dirty="0">
                <a:solidFill>
                  <a:srgbClr val="919293"/>
                </a:solidFill>
              </a:rPr>
              <a:pPr algn="r"/>
              <a:t>‹#›</a:t>
            </a:fld>
            <a:endParaRPr lang="en-US" altLang="zh-CN" sz="1200" dirty="0">
              <a:solidFill>
                <a:srgbClr val="919293"/>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5.jpe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0"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188" y="357188"/>
            <a:ext cx="8382000" cy="665163"/>
          </a:xfrm>
          <a:prstGeom prst="rect">
            <a:avLst/>
          </a:prstGeom>
        </p:spPr>
        <p:txBody>
          <a:bodyPr vert="horz" wrap="square" lIns="0" tIns="0" rIns="0" bIns="0" rtlCol="0" anchor="t">
            <a:spAutoFit/>
          </a:bodyPr>
          <a:lstStyle/>
          <a:p>
            <a:r>
              <a:rPr lang="zh-CN" altLang="en-US" dirty="0" smtClean="0"/>
              <a:t>单击此处编辑母版标题样式</a:t>
            </a:r>
            <a:endParaRPr lang="en-US" dirty="0"/>
          </a:p>
        </p:txBody>
      </p:sp>
      <p:sp>
        <p:nvSpPr>
          <p:cNvPr id="2051" name="Text Placeholder 2"/>
          <p:cNvSpPr>
            <a:spLocks noGrp="1"/>
          </p:cNvSpPr>
          <p:nvPr>
            <p:ph type="body" idx="1"/>
          </p:nvPr>
        </p:nvSpPr>
        <p:spPr>
          <a:xfrm>
            <a:off x="381000" y="1412875"/>
            <a:ext cx="8382000" cy="2135188"/>
          </a:xfrm>
          <a:prstGeom prst="rect">
            <a:avLst/>
          </a:prstGeom>
          <a:noFill/>
          <a:ln w="9525">
            <a:noFill/>
          </a:ln>
        </p:spPr>
        <p:txBody>
          <a:bodyPr lIns="0" tIns="0" rIns="0" bIns="0">
            <a:sp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p:transition>
  <p:timing>
    <p:tnLst>
      <p:par>
        <p:cTn id="1" dur="indefinite" restart="never" nodeType="tmRoot"/>
      </p:par>
    </p:tnLst>
  </p:timing>
  <p:hf sldNum="0" hdr="0" ftr="0" dt="0"/>
  <p:txStyles>
    <p:titleStyle>
      <a:lvl1pPr algn="l" defTabSz="912495" rtl="0" eaLnBrk="0" fontAlgn="base" hangingPunct="0">
        <a:lnSpc>
          <a:spcPct val="90000"/>
        </a:lnSpc>
        <a:spcBef>
          <a:spcPct val="0"/>
        </a:spcBef>
        <a:spcAft>
          <a:spcPct val="0"/>
        </a:spcAft>
        <a:defRPr lang="en-US" sz="4800" kern="1200" spc="-125" dirty="0">
          <a:ln w="3175">
            <a:noFill/>
          </a:ln>
          <a:gradFill>
            <a:gsLst>
              <a:gs pos="0">
                <a:schemeClr val="bg2"/>
              </a:gs>
              <a:gs pos="25000">
                <a:schemeClr val="bg2"/>
              </a:gs>
              <a:gs pos="100000">
                <a:schemeClr val="bg2">
                  <a:lumMod val="75000"/>
                </a:schemeClr>
              </a:gs>
            </a:gsLst>
            <a:lin ang="5400000" scaled="0"/>
          </a:gradFill>
          <a:latin typeface="微软雅黑" panose="020B0503020204020204" pitchFamily="34" charset="-122"/>
          <a:ea typeface="微软雅黑" panose="020B0503020204020204" pitchFamily="34" charset="-122"/>
          <a:cs typeface="Arial" panose="020B0604020202020204" pitchFamily="34" charset="0"/>
        </a:defRPr>
      </a:lvl1pPr>
      <a:lvl2pPr algn="l" defTabSz="912495" rtl="0" eaLnBrk="0" fontAlgn="base" hangingPunct="0">
        <a:lnSpc>
          <a:spcPct val="90000"/>
        </a:lnSpc>
        <a:spcBef>
          <a:spcPct val="0"/>
        </a:spcBef>
        <a:spcAft>
          <a:spcPct val="0"/>
        </a:spcAft>
        <a:defRPr sz="48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2pPr>
      <a:lvl3pPr algn="l" defTabSz="912495" rtl="0" eaLnBrk="0" fontAlgn="base" hangingPunct="0">
        <a:lnSpc>
          <a:spcPct val="90000"/>
        </a:lnSpc>
        <a:spcBef>
          <a:spcPct val="0"/>
        </a:spcBef>
        <a:spcAft>
          <a:spcPct val="0"/>
        </a:spcAft>
        <a:defRPr sz="48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3pPr>
      <a:lvl4pPr algn="l" defTabSz="912495" rtl="0" eaLnBrk="0" fontAlgn="base" hangingPunct="0">
        <a:lnSpc>
          <a:spcPct val="90000"/>
        </a:lnSpc>
        <a:spcBef>
          <a:spcPct val="0"/>
        </a:spcBef>
        <a:spcAft>
          <a:spcPct val="0"/>
        </a:spcAft>
        <a:defRPr sz="48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4pPr>
      <a:lvl5pPr algn="l" defTabSz="912495" rtl="0" eaLnBrk="0" fontAlgn="base" hangingPunct="0">
        <a:lnSpc>
          <a:spcPct val="90000"/>
        </a:lnSpc>
        <a:spcBef>
          <a:spcPct val="0"/>
        </a:spcBef>
        <a:spcAft>
          <a:spcPct val="0"/>
        </a:spcAft>
        <a:defRPr sz="48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5pPr>
      <a:lvl6pPr marL="457200" algn="l" defTabSz="912495" rtl="0" fontAlgn="base">
        <a:lnSpc>
          <a:spcPct val="90000"/>
        </a:lnSpc>
        <a:spcBef>
          <a:spcPct val="0"/>
        </a:spcBef>
        <a:spcAft>
          <a:spcPct val="0"/>
        </a:spcAft>
        <a:defRPr sz="48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6pPr>
      <a:lvl7pPr marL="914400" algn="l" defTabSz="912495" rtl="0" fontAlgn="base">
        <a:lnSpc>
          <a:spcPct val="90000"/>
        </a:lnSpc>
        <a:spcBef>
          <a:spcPct val="0"/>
        </a:spcBef>
        <a:spcAft>
          <a:spcPct val="0"/>
        </a:spcAft>
        <a:defRPr sz="48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7pPr>
      <a:lvl8pPr marL="1371600" algn="l" defTabSz="912495" rtl="0" fontAlgn="base">
        <a:lnSpc>
          <a:spcPct val="90000"/>
        </a:lnSpc>
        <a:spcBef>
          <a:spcPct val="0"/>
        </a:spcBef>
        <a:spcAft>
          <a:spcPct val="0"/>
        </a:spcAft>
        <a:defRPr sz="48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8pPr>
      <a:lvl9pPr marL="1828800" algn="l" defTabSz="912495" rtl="0" fontAlgn="base">
        <a:lnSpc>
          <a:spcPct val="90000"/>
        </a:lnSpc>
        <a:spcBef>
          <a:spcPct val="0"/>
        </a:spcBef>
        <a:spcAft>
          <a:spcPct val="0"/>
        </a:spcAft>
        <a:defRPr sz="48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9pPr>
    </p:titleStyle>
    <p:bodyStyle>
      <a:lvl1pPr marL="396875" indent="-396875" algn="l" defTabSz="912495" rtl="0" eaLnBrk="0" fontAlgn="base" hangingPunct="0">
        <a:lnSpc>
          <a:spcPct val="90000"/>
        </a:lnSpc>
        <a:spcBef>
          <a:spcPct val="20000"/>
        </a:spcBef>
        <a:spcAft>
          <a:spcPct val="0"/>
        </a:spcAft>
        <a:buClr>
          <a:schemeClr val="bg2"/>
        </a:buClr>
        <a:buSzPct val="85000"/>
        <a:buFont typeface="Wingdings" panose="05000000000000000000" pitchFamily="2" charset="2"/>
        <a:buChar char="p"/>
        <a:defRPr sz="3200" kern="1200">
          <a:solidFill>
            <a:schemeClr val="tx2"/>
          </a:solidFill>
          <a:latin typeface="微软雅黑" panose="020B0503020204020204" pitchFamily="34" charset="-122"/>
          <a:ea typeface="微软雅黑" panose="020B0503020204020204" pitchFamily="34" charset="-122"/>
          <a:cs typeface="+mn-cs"/>
        </a:defRPr>
      </a:lvl1pPr>
      <a:lvl2pPr marL="914400" indent="-396875" algn="l" defTabSz="912495" rtl="0" eaLnBrk="0" fontAlgn="base" hangingPunct="0">
        <a:lnSpc>
          <a:spcPct val="90000"/>
        </a:lnSpc>
        <a:spcBef>
          <a:spcPct val="20000"/>
        </a:spcBef>
        <a:spcAft>
          <a:spcPct val="0"/>
        </a:spcAft>
        <a:buClr>
          <a:schemeClr val="bg2"/>
        </a:buClr>
        <a:buSzPct val="85000"/>
        <a:buFont typeface="Wingdings" panose="05000000000000000000" pitchFamily="2" charset="2"/>
        <a:buChar char="p"/>
        <a:defRPr sz="2800" kern="1200">
          <a:solidFill>
            <a:schemeClr val="tx2"/>
          </a:solidFill>
          <a:latin typeface="微软雅黑" panose="020B0503020204020204" pitchFamily="34" charset="-122"/>
          <a:ea typeface="微软雅黑" panose="020B0503020204020204" pitchFamily="34" charset="-122"/>
          <a:cs typeface="+mn-cs"/>
        </a:defRPr>
      </a:lvl2pPr>
      <a:lvl3pPr marL="1259205" indent="-344805" algn="l" defTabSz="912495" rtl="0" eaLnBrk="0" fontAlgn="base" hangingPunct="0">
        <a:lnSpc>
          <a:spcPct val="90000"/>
        </a:lnSpc>
        <a:spcBef>
          <a:spcPct val="20000"/>
        </a:spcBef>
        <a:spcAft>
          <a:spcPct val="0"/>
        </a:spcAft>
        <a:buClr>
          <a:schemeClr val="bg2"/>
        </a:buClr>
        <a:buSzPct val="85000"/>
        <a:buFont typeface="Wingdings" panose="05000000000000000000" pitchFamily="2" charset="2"/>
        <a:buChar char="p"/>
        <a:defRPr sz="2400" kern="1200">
          <a:solidFill>
            <a:schemeClr val="tx2"/>
          </a:solidFill>
          <a:latin typeface="微软雅黑" panose="020B0503020204020204" pitchFamily="34" charset="-122"/>
          <a:ea typeface="微软雅黑" panose="020B0503020204020204" pitchFamily="34" charset="-122"/>
          <a:cs typeface="+mn-cs"/>
        </a:defRPr>
      </a:lvl3pPr>
      <a:lvl4pPr marL="1605280" indent="-346075" algn="l" defTabSz="912495" rtl="0" eaLnBrk="0" fontAlgn="base" hangingPunct="0">
        <a:lnSpc>
          <a:spcPct val="90000"/>
        </a:lnSpc>
        <a:spcBef>
          <a:spcPct val="20000"/>
        </a:spcBef>
        <a:spcAft>
          <a:spcPct val="0"/>
        </a:spcAft>
        <a:buClr>
          <a:schemeClr val="bg2"/>
        </a:buClr>
        <a:buSzPct val="85000"/>
        <a:buFont typeface="Wingdings" panose="05000000000000000000" pitchFamily="2" charset="2"/>
        <a:buChar char="p"/>
        <a:defRPr sz="2400" kern="1200">
          <a:solidFill>
            <a:schemeClr val="tx2"/>
          </a:solidFill>
          <a:latin typeface="微软雅黑" panose="020B0503020204020204" pitchFamily="34" charset="-122"/>
          <a:ea typeface="微软雅黑" panose="020B0503020204020204" pitchFamily="34" charset="-122"/>
          <a:cs typeface="+mn-cs"/>
        </a:defRPr>
      </a:lvl4pPr>
      <a:lvl5pPr marL="1941830" indent="-336550" algn="l" defTabSz="912495" rtl="0" eaLnBrk="0" fontAlgn="base" hangingPunct="0">
        <a:lnSpc>
          <a:spcPct val="90000"/>
        </a:lnSpc>
        <a:spcBef>
          <a:spcPct val="20000"/>
        </a:spcBef>
        <a:spcAft>
          <a:spcPct val="0"/>
        </a:spcAft>
        <a:buClr>
          <a:schemeClr val="bg2"/>
        </a:buClr>
        <a:buSzPct val="85000"/>
        <a:buFont typeface="Wingdings" panose="05000000000000000000" pitchFamily="2" charset="2"/>
        <a:buChar char="p"/>
        <a:defRPr sz="2400" kern="1200">
          <a:solidFill>
            <a:schemeClr val="tx2"/>
          </a:solidFill>
          <a:latin typeface="微软雅黑" panose="020B0503020204020204" pitchFamily="34" charset="-122"/>
          <a:ea typeface="微软雅黑" panose="020B0503020204020204" pitchFamily="34" charset="-122"/>
          <a:cs typeface="+mn-cs"/>
        </a:defRPr>
      </a:lvl5pPr>
      <a:lvl6pPr marL="25146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D:\SLIDEtoME\TP模板\新建文件夹 (16)\bg1.jpg"/>
          <p:cNvPicPr>
            <a:picLocks noChangeAspect="1"/>
          </p:cNvPicPr>
          <p:nvPr/>
        </p:nvPicPr>
        <p:blipFill>
          <a:blip r:embed="rId16" cstate="print"/>
          <a:stretch>
            <a:fillRect/>
          </a:stretch>
        </p:blipFill>
        <p:spPr>
          <a:xfrm>
            <a:off x="0" y="4763"/>
            <a:ext cx="9137650" cy="6853237"/>
          </a:xfrm>
          <a:prstGeom prst="rect">
            <a:avLst/>
          </a:prstGeom>
          <a:noFill/>
          <a:ln w="9525">
            <a:noFill/>
          </a:ln>
        </p:spPr>
      </p:pic>
      <p:sp>
        <p:nvSpPr>
          <p:cNvPr id="3075" name="KSO_BT1"/>
          <p:cNvSpPr>
            <a:spLocks noGrp="1"/>
          </p:cNvSpPr>
          <p:nvPr>
            <p:ph type="title"/>
          </p:nvPr>
        </p:nvSpPr>
        <p:spPr>
          <a:xfrm>
            <a:off x="419100" y="161925"/>
            <a:ext cx="8291513" cy="700088"/>
          </a:xfrm>
          <a:prstGeom prst="rect">
            <a:avLst/>
          </a:prstGeom>
          <a:noFill/>
          <a:ln w="9525">
            <a:noFill/>
          </a:ln>
        </p:spPr>
        <p:txBody>
          <a:bodyPr anchor="b"/>
          <a:lstStyle/>
          <a:p>
            <a:pPr lvl="0"/>
            <a:r>
              <a:rPr lang="zh-CN" altLang="en-US" dirty="0"/>
              <a:t>单击此处编辑母版标题样式</a:t>
            </a:r>
          </a:p>
        </p:txBody>
      </p:sp>
      <p:sp>
        <p:nvSpPr>
          <p:cNvPr id="4" name="KSO_FD"/>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ea typeface="宋体" panose="02010600030101010101" pitchFamily="2" charset="-122"/>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5" name="KSO_FT"/>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ea typeface="宋体" panose="02010600030101010101" pitchFamily="2" charset="-122"/>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6" name="KSO_FN"/>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p>
            <a:pPr lvl="0" algn="r"/>
            <a:fld id="{9A0DB2DC-4C9A-4742-B13C-FB6460FD3503}" type="slidenum">
              <a:rPr lang="zh-CN" altLang="en-US" sz="1200" dirty="0">
                <a:solidFill>
                  <a:srgbClr val="919293"/>
                </a:solidFill>
              </a:rPr>
              <a:pPr lvl="0" algn="r"/>
              <a:t>‹#›</a:t>
            </a:fld>
            <a:endParaRPr lang="zh-CN" altLang="en-US" sz="1200" dirty="0">
              <a:solidFill>
                <a:srgbClr val="919293"/>
              </a:solidFill>
            </a:endParaRPr>
          </a:p>
        </p:txBody>
      </p:sp>
      <p:sp>
        <p:nvSpPr>
          <p:cNvPr id="3079" name="KSO_BC1"/>
          <p:cNvSpPr>
            <a:spLocks noGrp="1"/>
          </p:cNvSpPr>
          <p:nvPr>
            <p:ph type="body" idx="1"/>
          </p:nvPr>
        </p:nvSpPr>
        <p:spPr>
          <a:xfrm>
            <a:off x="419100" y="1027113"/>
            <a:ext cx="8291513" cy="5192712"/>
          </a:xfrm>
          <a:prstGeom prst="rect">
            <a:avLst/>
          </a:prstGeom>
          <a:noFill/>
          <a:ln w="9525">
            <a:noFill/>
          </a:ln>
        </p:spPr>
        <p:txBody>
          <a:bodyPr/>
          <a:lstStyle/>
          <a:p>
            <a:pPr lvl="0"/>
            <a:r>
              <a:rPr lang="zh-CN" altLang="en-US" dirty="0"/>
              <a:t>单击此处编辑母版文本样式</a:t>
            </a:r>
          </a:p>
          <a:p>
            <a:pPr lvl="1"/>
            <a:r>
              <a:rPr lang="zh-CN" altLang="en-US" dirty="0"/>
              <a:t>第二级</a:t>
            </a:r>
          </a:p>
        </p:txBody>
      </p:sp>
      <p:sp>
        <p:nvSpPr>
          <p:cNvPr id="11" name="任意多边形 10"/>
          <p:cNvSpPr/>
          <p:nvPr/>
        </p:nvSpPr>
        <p:spPr>
          <a:xfrm rot="21215530">
            <a:off x="5432425" y="4816475"/>
            <a:ext cx="3763963" cy="1700213"/>
          </a:xfrm>
          <a:custGeom>
            <a:avLst/>
            <a:gdLst>
              <a:gd name="connsiteX0" fmla="*/ 2473511 w 4275363"/>
              <a:gd name="connsiteY0" fmla="*/ 6141 h 2020487"/>
              <a:gd name="connsiteX1" fmla="*/ 4153692 w 4275363"/>
              <a:gd name="connsiteY1" fmla="*/ 707336 h 2020487"/>
              <a:gd name="connsiteX2" fmla="*/ 4275363 w 4275363"/>
              <a:gd name="connsiteY2" fmla="*/ 801230 h 2020487"/>
              <a:gd name="connsiteX3" fmla="*/ 4159750 w 4275363"/>
              <a:gd name="connsiteY3" fmla="*/ 1830676 h 2020487"/>
              <a:gd name="connsiteX4" fmla="*/ 4150691 w 4275363"/>
              <a:gd name="connsiteY4" fmla="*/ 1833548 h 2020487"/>
              <a:gd name="connsiteX5" fmla="*/ 2308131 w 4275363"/>
              <a:gd name="connsiteY5" fmla="*/ 2018119 h 2020487"/>
              <a:gd name="connsiteX6" fmla="*/ 1 w 4275363"/>
              <a:gd name="connsiteY6" fmla="*/ 1545449 h 2020487"/>
              <a:gd name="connsiteX7" fmla="*/ 2317615 w 4275363"/>
              <a:gd name="connsiteY7" fmla="*/ 492 h 2020487"/>
              <a:gd name="connsiteX8" fmla="*/ 2473511 w 4275363"/>
              <a:gd name="connsiteY8" fmla="*/ 6141 h 202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363" h="2020487">
                <a:moveTo>
                  <a:pt x="2473511" y="6141"/>
                </a:moveTo>
                <a:cubicBezTo>
                  <a:pt x="2966364" y="52725"/>
                  <a:pt x="3669800" y="358097"/>
                  <a:pt x="4153692" y="707336"/>
                </a:cubicBezTo>
                <a:lnTo>
                  <a:pt x="4275363" y="801230"/>
                </a:lnTo>
                <a:lnTo>
                  <a:pt x="4159750" y="1830676"/>
                </a:lnTo>
                <a:lnTo>
                  <a:pt x="4150691" y="1833548"/>
                </a:lnTo>
                <a:cubicBezTo>
                  <a:pt x="3610254" y="1982405"/>
                  <a:pt x="2797851" y="2003033"/>
                  <a:pt x="2308131" y="2018119"/>
                </a:cubicBezTo>
                <a:cubicBezTo>
                  <a:pt x="1524580" y="2042257"/>
                  <a:pt x="-1580" y="1881720"/>
                  <a:pt x="1" y="1545449"/>
                </a:cubicBezTo>
                <a:cubicBezTo>
                  <a:pt x="1582" y="1209178"/>
                  <a:pt x="1534064" y="24630"/>
                  <a:pt x="2317615" y="492"/>
                </a:cubicBezTo>
                <a:cubicBezTo>
                  <a:pt x="2366587" y="-1016"/>
                  <a:pt x="2418749" y="965"/>
                  <a:pt x="2473511" y="6141"/>
                </a:cubicBez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sldNum="0" hdr="0" ftr="0" dt="0"/>
  <p:txStyles>
    <p:titleStyle>
      <a:lvl1pPr algn="l" rtl="0" eaLnBrk="0" fontAlgn="base" hangingPunct="0">
        <a:lnSpc>
          <a:spcPct val="90000"/>
        </a:lnSpc>
        <a:spcBef>
          <a:spcPct val="0"/>
        </a:spcBef>
        <a:spcAft>
          <a:spcPct val="0"/>
        </a:spcAft>
        <a:defRPr sz="3200" kern="1200">
          <a:solidFill>
            <a:schemeClr val="accent1"/>
          </a:solidFill>
          <a:latin typeface="Arial Black" panose="020B0A04020102020204" pitchFamily="34" charset="0"/>
          <a:ea typeface="微软雅黑" panose="020B0503020204020204" pitchFamily="34" charset="-122"/>
          <a:cs typeface="+mj-cs"/>
        </a:defRPr>
      </a:lvl1pPr>
      <a:lvl2pPr algn="l" rtl="0" eaLnBrk="0" fontAlgn="base" hangingPunct="0">
        <a:lnSpc>
          <a:spcPct val="90000"/>
        </a:lnSpc>
        <a:spcBef>
          <a:spcPct val="0"/>
        </a:spcBef>
        <a:spcAft>
          <a:spcPct val="0"/>
        </a:spcAft>
        <a:defRPr sz="3200">
          <a:solidFill>
            <a:schemeClr val="accent1"/>
          </a:solidFill>
          <a:latin typeface="Arial Black" panose="020B0A040201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3200">
          <a:solidFill>
            <a:schemeClr val="accent1"/>
          </a:solidFill>
          <a:latin typeface="Arial Black" panose="020B0A040201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3200">
          <a:solidFill>
            <a:schemeClr val="accent1"/>
          </a:solidFill>
          <a:latin typeface="Arial Black" panose="020B0A040201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3200">
          <a:solidFill>
            <a:schemeClr val="accent1"/>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3200">
          <a:solidFill>
            <a:schemeClr val="accent1"/>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3200">
          <a:solidFill>
            <a:schemeClr val="accent1"/>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3200">
          <a:solidFill>
            <a:schemeClr val="accent1"/>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3200">
          <a:solidFill>
            <a:schemeClr val="accent1"/>
          </a:solidFill>
          <a:latin typeface="Arial Black" panose="020B0A04020102020204" pitchFamily="34" charset="0"/>
          <a:ea typeface="微软雅黑" panose="020B0503020204020204" pitchFamily="34" charset="-122"/>
        </a:defRPr>
      </a:lvl9pPr>
    </p:titleStyle>
    <p:bodyStyle>
      <a:lvl1pPr marL="357505" indent="-357505" algn="just" rtl="0" eaLnBrk="0" fontAlgn="base" hangingPunct="0">
        <a:lnSpc>
          <a:spcPct val="110000"/>
        </a:lnSpc>
        <a:spcBef>
          <a:spcPts val="1800"/>
        </a:spcBef>
        <a:spcAft>
          <a:spcPct val="0"/>
        </a:spcAft>
        <a:buClr>
          <a:schemeClr val="accent1"/>
        </a:buClr>
        <a:buSzPct val="70000"/>
        <a:buFont typeface="Wingdings 2" pitchFamily="18" charset="2"/>
        <a:buChar char=""/>
        <a:defRPr sz="2000" kern="1200">
          <a:solidFill>
            <a:srgbClr val="6C930E"/>
          </a:solidFill>
          <a:latin typeface="Arial" panose="020B0604020202020204" pitchFamily="34" charset="0"/>
          <a:ea typeface="微软雅黑" panose="020B0503020204020204" pitchFamily="34" charset="-122"/>
          <a:cs typeface="+mn-cs"/>
        </a:defRPr>
      </a:lvl1pPr>
      <a:lvl2pPr marL="357505" indent="-357505" algn="just" rtl="0" eaLnBrk="0" fontAlgn="base" hangingPunct="0">
        <a:lnSpc>
          <a:spcPct val="130000"/>
        </a:lnSpc>
        <a:spcBef>
          <a:spcPct val="0"/>
        </a:spcBef>
        <a:spcAft>
          <a:spcPts val="600"/>
        </a:spcAft>
        <a:buClr>
          <a:srgbClr val="D7D989"/>
        </a:buClr>
        <a:buFont typeface="幼圆" pitchFamily="49" charset="-122"/>
        <a:buChar char=" "/>
        <a:defRPr sz="1600" kern="1200">
          <a:solidFill>
            <a:srgbClr val="7D7D7D"/>
          </a:solidFill>
          <a:latin typeface="幼圆" pitchFamily="49" charset="-122"/>
          <a:ea typeface="幼圆" pitchFamily="49"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9.xml"/><Relationship Id="rId1" Type="http://schemas.openxmlformats.org/officeDocument/2006/relationships/audio" Target="file:///E:\&#20849;&#20139;&#25991;&#20214;\2016.9&#38215;&#35270;&#23548;\&#23433;&#22958;&#30340;&#20185;&#22659;.MP3" TargetMode="External"/><Relationship Id="rId6" Type="http://schemas.openxmlformats.org/officeDocument/2006/relationships/image" Target="../media/image10.jpeg"/><Relationship Id="rId5" Type="http://schemas.openxmlformats.org/officeDocument/2006/relationships/image" Target="../media/image9.png"/><Relationship Id="rId4" Type="http://schemas.microsoft.com/office/2007/relationships/media" Target="file:///E:\&#20849;&#20139;&#25991;&#20214;\2016.9&#38215;&#35270;&#23548;\&#23433;&#22958;&#30340;&#20185;&#22659;.MP3"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xml"/><Relationship Id="rId7" Type="http://schemas.openxmlformats.org/officeDocument/2006/relationships/image" Target="../media/image20.jpeg"/><Relationship Id="rId2" Type="http://schemas.openxmlformats.org/officeDocument/2006/relationships/slideLayout" Target="../slideLayouts/slideLayout21.xml"/><Relationship Id="rId1" Type="http://schemas.openxmlformats.org/officeDocument/2006/relationships/tags" Target="../tags/tag1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emf"/><Relationship Id="rId1" Type="http://schemas.openxmlformats.org/officeDocument/2006/relationships/slideLayout" Target="../slideLayouts/slideLayout1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notesSlide" Target="../notesSlides/notesSlide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slideLayout" Target="../slideLayouts/slideLayout22.xml"/><Relationship Id="rId5" Type="http://schemas.openxmlformats.org/officeDocument/2006/relationships/tags" Target="../tags/tag2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hyperlink" Target="../&#27719;&#25253;&#26448;&#26009;/&#24191;&#19996;&#26032;&#38395;&#32852;&#25773;20140928&#19996;&#33694;&#65306;&#31215;&#26497;&#25512;&#36827;&#25945;&#32946;&#20449;&#24687;&#21270;&#24314;&#35774;%20%5b&#39640;&#36136;&#37327;&#21644;&#22823;&#23567;%5d.mp4" TargetMode="External"/><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0.xml"/><Relationship Id="rId1" Type="http://schemas.openxmlformats.org/officeDocument/2006/relationships/tags" Target="../tags/tag2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8.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10" Type="http://schemas.openxmlformats.org/officeDocument/2006/relationships/image" Target="../media/image77.png"/><Relationship Id="rId4" Type="http://schemas.openxmlformats.org/officeDocument/2006/relationships/tags" Target="../tags/tag32.xml"/><Relationship Id="rId9"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39.xml"/><Relationship Id="rId7" Type="http://schemas.openxmlformats.org/officeDocument/2006/relationships/slideLayout" Target="../slideLayouts/slideLayout2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0.xml"/><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ags" Target="../tags/tag43.xml"/><Relationship Id="rId4" Type="http://schemas.openxmlformats.org/officeDocument/2006/relationships/hyperlink" Target="../201512&#24066;%20&#24917;&#35838;&#19987;&#39064;&#22521;&#35757;&#26448;&#26009;/&#21016;&#21517;&#21331;/&#35265;&#24494;&#30693;&#33879;3&#65293;&#39044;&#35265;&#25945;&#32946;&#30340;&#26410;&#26469;.mp4"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4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5.emf"/><Relationship Id="rId2" Type="http://schemas.openxmlformats.org/officeDocument/2006/relationships/tags" Target="../tags/tag2.xml"/><Relationship Id="rId16"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E:\2016深圳展\巷头小学  参展资料\照片\巷头小学全景图（新).jpg"/>
          <p:cNvPicPr>
            <a:picLocks noChangeAspect="1" noChangeArrowheads="1"/>
          </p:cNvPicPr>
          <p:nvPr/>
        </p:nvPicPr>
        <p:blipFill>
          <a:blip r:embed="rId3" cstate="print"/>
          <a:srcRect/>
          <a:stretch>
            <a:fillRect/>
          </a:stretch>
        </p:blipFill>
        <p:spPr bwMode="auto">
          <a:xfrm>
            <a:off x="460375" y="2060575"/>
            <a:ext cx="8288338" cy="3024188"/>
          </a:xfrm>
          <a:prstGeom prst="rect">
            <a:avLst/>
          </a:prstGeom>
          <a:noFill/>
          <a:ln w="9525">
            <a:noFill/>
            <a:miter lim="800000"/>
            <a:headEnd/>
            <a:tailEnd/>
          </a:ln>
          <a:effectLst>
            <a:outerShdw dist="50800" dir="5400000" algn="ctr" rotWithShape="0">
              <a:srgbClr val="000000"/>
            </a:outerShdw>
          </a:effectLst>
        </p:spPr>
      </p:pic>
      <p:sp>
        <p:nvSpPr>
          <p:cNvPr id="18435" name="TextBox 3"/>
          <p:cNvSpPr txBox="1"/>
          <p:nvPr/>
        </p:nvSpPr>
        <p:spPr>
          <a:xfrm>
            <a:off x="4943475" y="5942013"/>
            <a:ext cx="3903663" cy="646112"/>
          </a:xfrm>
          <a:prstGeom prst="rect">
            <a:avLst/>
          </a:prstGeom>
          <a:noFill/>
          <a:ln w="9525">
            <a:noFill/>
          </a:ln>
        </p:spPr>
        <p:txBody>
          <a:bodyPr wrap="none">
            <a:spAutoFit/>
          </a:bodyPr>
          <a:lstStyle/>
          <a:p>
            <a:pPr lvl="0" eaLnBrk="1" hangingPunct="1"/>
            <a:r>
              <a:rPr lang="zh-CN" altLang="en-US" b="1" dirty="0">
                <a:latin typeface="幼圆" pitchFamily="49" charset="-122"/>
                <a:ea typeface="幼圆" pitchFamily="49" charset="-122"/>
              </a:rPr>
              <a:t>单位：广东省东莞市大朗镇巷头小学</a:t>
            </a:r>
            <a:endParaRPr lang="en-US" altLang="zh-CN" b="1" dirty="0">
              <a:latin typeface="幼圆" pitchFamily="49" charset="-122"/>
              <a:ea typeface="幼圆" pitchFamily="49" charset="-122"/>
            </a:endParaRPr>
          </a:p>
          <a:p>
            <a:pPr lvl="0" eaLnBrk="1" hangingPunct="1"/>
            <a:r>
              <a:rPr lang="zh-CN" altLang="en-US" b="1" dirty="0">
                <a:latin typeface="幼圆" pitchFamily="49" charset="-122"/>
                <a:ea typeface="幼圆" pitchFamily="49" charset="-122"/>
              </a:rPr>
              <a:t>主讲：王浩光</a:t>
            </a:r>
          </a:p>
        </p:txBody>
      </p:sp>
      <p:pic>
        <p:nvPicPr>
          <p:cNvPr id="5" name="安妮的仙境.MP3">
            <a:hlinkClick r:id="" action="ppaction://media"/>
          </p:cNvPr>
          <p:cNvPicPr>
            <a:picLocks noRot="1" noChangeAspect="1"/>
          </p:cNvPicPr>
          <p:nvPr>
            <a:audioFile r:link="rId1"/>
            <p:extLst>
              <p:ext uri="{DAA4B4D4-6D71-4841-9C94-3DE7FCFB9230}">
                <p14:media xmlns:p14="http://schemas.microsoft.com/office/powerpoint/2010/main" xmlns="" r:link="rId4"/>
              </p:ext>
            </p:extLst>
          </p:nvPr>
        </p:nvPicPr>
        <p:blipFill>
          <a:blip r:embed="rId5" cstate="print"/>
          <a:stretch>
            <a:fillRect/>
          </a:stretch>
        </p:blipFill>
        <p:spPr>
          <a:xfrm>
            <a:off x="3708400" y="5821363"/>
            <a:ext cx="974725" cy="974725"/>
          </a:xfrm>
          <a:prstGeom prst="rect">
            <a:avLst/>
          </a:prstGeom>
          <a:noFill/>
          <a:ln w="9525">
            <a:noFill/>
          </a:ln>
        </p:spPr>
      </p:pic>
      <p:sp>
        <p:nvSpPr>
          <p:cNvPr id="18437" name="矩形 7"/>
          <p:cNvSpPr/>
          <p:nvPr/>
        </p:nvSpPr>
        <p:spPr>
          <a:xfrm>
            <a:off x="1371600" y="785813"/>
            <a:ext cx="6700838" cy="1938992"/>
          </a:xfrm>
          <a:prstGeom prst="rect">
            <a:avLst/>
          </a:prstGeom>
          <a:noFill/>
          <a:ln w="9525">
            <a:noFill/>
          </a:ln>
        </p:spPr>
        <p:txBody>
          <a:bodyPr>
            <a:spAutoFit/>
          </a:bodyPr>
          <a:lstStyle/>
          <a:p>
            <a:pPr lvl="0" algn="ctr" eaLnBrk="1" hangingPunct="1">
              <a:lnSpc>
                <a:spcPct val="120000"/>
              </a:lnSpc>
            </a:pPr>
            <a:r>
              <a:rPr lang="zh-CN" altLang="en-US" sz="3600" b="1" dirty="0" smtClean="0">
                <a:latin typeface="楷体_GB2312" pitchFamily="49" charset="-122"/>
                <a:ea typeface="楷体_GB2312" pitchFamily="49" charset="-122"/>
              </a:rPr>
              <a:t>整合学习平台，创新学习方式</a:t>
            </a:r>
            <a:endParaRPr lang="en-US" altLang="zh-CN" sz="3600" b="1" dirty="0" smtClean="0">
              <a:latin typeface="楷体_GB2312" pitchFamily="49" charset="-122"/>
              <a:ea typeface="楷体_GB2312" pitchFamily="49" charset="-122"/>
            </a:endParaRPr>
          </a:p>
          <a:p>
            <a:pPr lvl="0" algn="ctr" eaLnBrk="1" hangingPunct="1">
              <a:lnSpc>
                <a:spcPct val="120000"/>
              </a:lnSpc>
            </a:pPr>
            <a:r>
              <a:rPr lang="en-US" altLang="zh-CN" sz="2800" b="1" dirty="0" smtClean="0">
                <a:latin typeface="楷体_GB2312" pitchFamily="49" charset="-122"/>
                <a:ea typeface="楷体_GB2312" pitchFamily="49" charset="-122"/>
              </a:rPr>
              <a:t>——</a:t>
            </a:r>
            <a:r>
              <a:rPr lang="zh-CN" altLang="en-US" sz="2800" b="1" dirty="0" smtClean="0">
                <a:latin typeface="楷体_GB2312" pitchFamily="49" charset="-122"/>
                <a:ea typeface="楷体_GB2312" pitchFamily="49" charset="-122"/>
              </a:rPr>
              <a:t>戴尔“互联创未来”项目案</a:t>
            </a:r>
            <a:r>
              <a:rPr lang="zh-CN" altLang="en-US" sz="2800" b="1" dirty="0">
                <a:latin typeface="楷体_GB2312" pitchFamily="49" charset="-122"/>
                <a:ea typeface="楷体_GB2312" pitchFamily="49" charset="-122"/>
              </a:rPr>
              <a:t>例分享</a:t>
            </a:r>
            <a:endParaRPr lang="en-US" altLang="zh-CN" sz="2800" b="1" dirty="0">
              <a:latin typeface="楷体_GB2312" pitchFamily="49" charset="-122"/>
              <a:ea typeface="楷体_GB2312" pitchFamily="49" charset="-122"/>
            </a:endParaRPr>
          </a:p>
          <a:p>
            <a:pPr lvl="0" algn="ctr" eaLnBrk="1" hangingPunct="1">
              <a:lnSpc>
                <a:spcPct val="120000"/>
              </a:lnSpc>
            </a:pPr>
            <a:endParaRPr lang="zh-CN" altLang="en-US" sz="3600" b="1" dirty="0">
              <a:latin typeface="楷体_GB2312" pitchFamily="49" charset="-122"/>
              <a:ea typeface="楷体_GB2312" pitchFamily="49" charset="-122"/>
            </a:endParaRPr>
          </a:p>
        </p:txBody>
      </p:sp>
      <p:pic>
        <p:nvPicPr>
          <p:cNvPr id="18438" name="Picture 2" descr="E:\2016深圳展\巷头小学  参展资料\照片\校徵（定稿）.jpg"/>
          <p:cNvPicPr>
            <a:picLocks noChangeAspect="1"/>
          </p:cNvPicPr>
          <p:nvPr/>
        </p:nvPicPr>
        <p:blipFill>
          <a:blip r:embed="rId6" cstate="print"/>
          <a:stretch>
            <a:fillRect/>
          </a:stretch>
        </p:blipFill>
        <p:spPr>
          <a:xfrm>
            <a:off x="0" y="11113"/>
            <a:ext cx="1114425" cy="1114425"/>
          </a:xfrm>
          <a:prstGeom prst="rect">
            <a:avLst/>
          </a:prstGeom>
          <a:noFill/>
          <a:ln w="9525">
            <a:noFill/>
          </a:ln>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49"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bwMode="auto">
          <a:xfrm>
            <a:off x="727075" y="1206500"/>
            <a:ext cx="4205288" cy="400050"/>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lgn="ctr"/>
            <a:endParaRPr lang="zh-CN" altLang="en-US" sz="2000" dirty="0">
              <a:solidFill>
                <a:srgbClr val="C00000"/>
              </a:solidFill>
              <a:latin typeface="华文琥珀" pitchFamily="2" charset="-122"/>
              <a:ea typeface="华文琥珀" pitchFamily="2" charset="-122"/>
            </a:endParaRPr>
          </a:p>
        </p:txBody>
      </p:sp>
      <p:pic>
        <p:nvPicPr>
          <p:cNvPr id="32772" name="Picture 2"/>
          <p:cNvPicPr>
            <a:picLocks noChangeAspect="1"/>
          </p:cNvPicPr>
          <p:nvPr/>
        </p:nvPicPr>
        <p:blipFill>
          <a:blip r:embed="rId2" cstate="print"/>
          <a:stretch>
            <a:fillRect/>
          </a:stretch>
        </p:blipFill>
        <p:spPr>
          <a:xfrm>
            <a:off x="1714479" y="214290"/>
            <a:ext cx="5900511" cy="6286544"/>
          </a:xfrm>
          <a:prstGeom prst="rect">
            <a:avLst/>
          </a:prstGeom>
          <a:noFill/>
          <a:ln w="9525">
            <a:noFill/>
          </a:ln>
        </p:spPr>
      </p:pic>
      <p:sp>
        <p:nvSpPr>
          <p:cNvPr id="15" name="Rectangle 2"/>
          <p:cNvSpPr>
            <a:spLocks noGrp="1" noChangeArrowheads="1"/>
          </p:cNvSpPr>
          <p:nvPr>
            <p:ph type="title"/>
          </p:nvPr>
        </p:nvSpPr>
        <p:spPr>
          <a:xfrm>
            <a:off x="0" y="0"/>
            <a:ext cx="2784475" cy="638175"/>
          </a:xfrm>
          <a:solidFill>
            <a:srgbClr val="002060"/>
          </a:solidFill>
        </p:spPr>
        <p:txBody>
          <a:bodyPr vert="horz" wrap="square" lIns="91440" tIns="45720" rIns="91440" bIns="45720" numCol="1" anchor="b" anchorCtr="0" compatLnSpc="1"/>
          <a:lstStyle/>
          <a:p>
            <a:pPr lvl="0" eaLnBrk="1" hangingPunct="1"/>
            <a:r>
              <a:rPr lang="en-US" altLang="zh-CN" sz="3600" dirty="0">
                <a:solidFill>
                  <a:srgbClr val="FFC000"/>
                </a:solidFill>
                <a:effectLst>
                  <a:outerShdw blurRad="38100" dist="38100" dir="2700000">
                    <a:srgbClr val="C0C0C0"/>
                  </a:outerShdw>
                </a:effectLst>
                <a:latin typeface="华文琥珀" pitchFamily="2" charset="-122"/>
                <a:ea typeface="华文琥珀" pitchFamily="2" charset="-122"/>
              </a:rPr>
              <a:t>3.</a:t>
            </a:r>
            <a:r>
              <a:rPr lang="zh-CN" altLang="en-US" sz="3600" dirty="0">
                <a:solidFill>
                  <a:srgbClr val="FFC000"/>
                </a:solidFill>
                <a:effectLst>
                  <a:outerShdw blurRad="38100" dist="38100" dir="2700000">
                    <a:srgbClr val="C0C0C0"/>
                  </a:outerShdw>
                </a:effectLst>
                <a:latin typeface="华文琥珀" pitchFamily="2" charset="-122"/>
                <a:ea typeface="华文琥珀" pitchFamily="2" charset="-122"/>
              </a:rPr>
              <a:t>借势整合</a:t>
            </a:r>
          </a:p>
        </p:txBody>
      </p:sp>
      <p:sp>
        <p:nvSpPr>
          <p:cNvPr id="2" name="右箭头 1"/>
          <p:cNvSpPr/>
          <p:nvPr/>
        </p:nvSpPr>
        <p:spPr>
          <a:xfrm>
            <a:off x="7596188" y="6308725"/>
            <a:ext cx="977900" cy="48577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857250" y="285750"/>
            <a:ext cx="4429130" cy="638175"/>
          </a:xfrm>
          <a:solidFill>
            <a:srgbClr val="002060"/>
          </a:solidFill>
        </p:spPr>
        <p:txBody>
          <a:bodyPr vert="horz" wrap="square" lIns="91440" tIns="45720" rIns="91440" bIns="45720" numCol="1" anchor="b" anchorCtr="0" compatLnSpc="1">
            <a:normAutofit fontScale="90000"/>
          </a:bodyPr>
          <a:lstStyle/>
          <a:p>
            <a:pPr lvl="0" eaLnBrk="1" hangingPunct="1"/>
            <a:r>
              <a:rPr lang="en-US" altLang="zh-CN" sz="3600" dirty="0">
                <a:solidFill>
                  <a:srgbClr val="FFC000"/>
                </a:solidFill>
                <a:effectLst>
                  <a:outerShdw blurRad="38100" dist="38100" dir="2700000">
                    <a:srgbClr val="C0C0C0"/>
                  </a:outerShdw>
                </a:effectLst>
                <a:latin typeface="华文琥珀" pitchFamily="2" charset="-122"/>
                <a:ea typeface="华文琥珀" pitchFamily="2" charset="-122"/>
              </a:rPr>
              <a:t>4</a:t>
            </a:r>
            <a:r>
              <a:rPr lang="en-US" altLang="zh-CN" sz="3600" dirty="0" smtClean="0">
                <a:solidFill>
                  <a:srgbClr val="FFC000"/>
                </a:solidFill>
                <a:effectLst>
                  <a:outerShdw blurRad="38100" dist="38100" dir="2700000">
                    <a:srgbClr val="C0C0C0"/>
                  </a:outerShdw>
                </a:effectLst>
                <a:latin typeface="华文琥珀" pitchFamily="2" charset="-122"/>
                <a:ea typeface="华文琥珀" pitchFamily="2" charset="-122"/>
              </a:rPr>
              <a:t>.</a:t>
            </a:r>
            <a:r>
              <a:rPr lang="zh-CN" altLang="en-US" sz="3600" dirty="0" smtClean="0">
                <a:solidFill>
                  <a:srgbClr val="FFC000"/>
                </a:solidFill>
                <a:effectLst>
                  <a:outerShdw blurRad="38100" dist="38100" dir="2700000">
                    <a:srgbClr val="C0C0C0"/>
                  </a:outerShdw>
                </a:effectLst>
                <a:latin typeface="华文琥珀" pitchFamily="2" charset="-122"/>
                <a:ea typeface="华文琥珀" pitchFamily="2" charset="-122"/>
              </a:rPr>
              <a:t>与联盟学校共</a:t>
            </a:r>
            <a:r>
              <a:rPr lang="zh-CN" altLang="en-US" sz="3600" dirty="0">
                <a:solidFill>
                  <a:srgbClr val="FFC000"/>
                </a:solidFill>
                <a:effectLst>
                  <a:outerShdw blurRad="38100" dist="38100" dir="2700000">
                    <a:srgbClr val="C0C0C0"/>
                  </a:outerShdw>
                </a:effectLst>
                <a:latin typeface="华文琥珀" pitchFamily="2" charset="-122"/>
                <a:ea typeface="华文琥珀" pitchFamily="2" charset="-122"/>
              </a:rPr>
              <a:t>研共进</a:t>
            </a:r>
          </a:p>
        </p:txBody>
      </p:sp>
      <p:pic>
        <p:nvPicPr>
          <p:cNvPr id="6" name="图片 5" descr="E:\工作资料\2016深圳展\调整大小 5.JPG"/>
          <p:cNvPicPr>
            <a:picLocks noChangeAspect="1"/>
          </p:cNvPicPr>
          <p:nvPr/>
        </p:nvPicPr>
        <p:blipFill>
          <a:blip r:embed="rId4" cstate="print"/>
          <a:stretch>
            <a:fillRect/>
          </a:stretch>
        </p:blipFill>
        <p:spPr>
          <a:xfrm>
            <a:off x="1071563" y="1071563"/>
            <a:ext cx="6929437" cy="5405437"/>
          </a:xfrm>
          <a:prstGeom prst="rect">
            <a:avLst/>
          </a:prstGeom>
          <a:noFill/>
          <a:ln w="9525">
            <a:noFill/>
          </a:ln>
        </p:spPr>
      </p:pic>
      <p:pic>
        <p:nvPicPr>
          <p:cNvPr id="7" name="图片 6"/>
          <p:cNvPicPr>
            <a:picLocks noChangeAspect="1"/>
          </p:cNvPicPr>
          <p:nvPr/>
        </p:nvPicPr>
        <p:blipFill>
          <a:blip r:embed="rId5" cstate="print"/>
          <a:stretch>
            <a:fillRect/>
          </a:stretch>
        </p:blipFill>
        <p:spPr>
          <a:xfrm>
            <a:off x="928662" y="1285860"/>
            <a:ext cx="7072313" cy="4684712"/>
          </a:xfrm>
          <a:prstGeom prst="rect">
            <a:avLst/>
          </a:prstGeom>
          <a:noFill/>
          <a:ln w="9525">
            <a:noFill/>
          </a:ln>
        </p:spPr>
      </p:pic>
      <p:pic>
        <p:nvPicPr>
          <p:cNvPr id="8" name="Picture 7" descr="E:\科组资料\巷头小学数学科组宣传栏\教研\教研\IMG_20160317_165442.jpg"/>
          <p:cNvPicPr>
            <a:picLocks noChangeAspect="1"/>
          </p:cNvPicPr>
          <p:nvPr/>
        </p:nvPicPr>
        <p:blipFill>
          <a:blip r:embed="rId6" cstate="print"/>
          <a:stretch>
            <a:fillRect/>
          </a:stretch>
        </p:blipFill>
        <p:spPr>
          <a:xfrm>
            <a:off x="857250" y="1285875"/>
            <a:ext cx="7858125" cy="4595813"/>
          </a:xfrm>
          <a:prstGeom prst="rect">
            <a:avLst/>
          </a:prstGeom>
          <a:noFill/>
          <a:ln w="9525">
            <a:noFill/>
          </a:ln>
        </p:spPr>
      </p:pic>
      <p:pic>
        <p:nvPicPr>
          <p:cNvPr id="9" name="Picture 4" descr="E:\科组资料\巷头小学数学科组宣传栏\教研\教研\IMG_20160307_150952.jpg"/>
          <p:cNvPicPr>
            <a:picLocks noChangeAspect="1"/>
          </p:cNvPicPr>
          <p:nvPr/>
        </p:nvPicPr>
        <p:blipFill>
          <a:blip r:embed="rId7" cstate="print"/>
          <a:stretch>
            <a:fillRect/>
          </a:stretch>
        </p:blipFill>
        <p:spPr>
          <a:xfrm>
            <a:off x="928688" y="1285875"/>
            <a:ext cx="8140700" cy="4572000"/>
          </a:xfrm>
          <a:prstGeom prst="rect">
            <a:avLst/>
          </a:prstGeom>
          <a:noFill/>
          <a:ln w="9525">
            <a:noFill/>
          </a:ln>
        </p:spPr>
      </p:pic>
      <p:pic>
        <p:nvPicPr>
          <p:cNvPr id="10" name="图片 9" descr="东风东路小学学生上课2.JPG"/>
          <p:cNvPicPr>
            <a:picLocks noChangeAspect="1"/>
          </p:cNvPicPr>
          <p:nvPr/>
        </p:nvPicPr>
        <p:blipFill>
          <a:blip r:embed="rId8" cstate="print"/>
          <a:stretch>
            <a:fillRect/>
          </a:stretch>
        </p:blipFill>
        <p:spPr>
          <a:xfrm>
            <a:off x="642910" y="1357298"/>
            <a:ext cx="8143900" cy="4586932"/>
          </a:xfrm>
          <a:prstGeom prst="rect">
            <a:avLst/>
          </a:prstGeom>
        </p:spPr>
      </p:pic>
      <p:pic>
        <p:nvPicPr>
          <p:cNvPr id="2" name="图片 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331640" y="1275215"/>
            <a:ext cx="6156176" cy="4617132"/>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619672" y="1275215"/>
            <a:ext cx="6012160" cy="450912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0" descr="Picture4"/>
          <p:cNvPicPr>
            <a:picLocks noChangeAspect="1"/>
          </p:cNvPicPr>
          <p:nvPr/>
        </p:nvPicPr>
        <p:blipFill>
          <a:blip r:embed="rId2" cstate="print"/>
          <a:stretch>
            <a:fillRect/>
          </a:stretch>
        </p:blipFill>
        <p:spPr>
          <a:xfrm>
            <a:off x="1314450" y="3463925"/>
            <a:ext cx="676275" cy="573088"/>
          </a:xfrm>
          <a:prstGeom prst="rect">
            <a:avLst/>
          </a:prstGeom>
          <a:noFill/>
          <a:ln w="9525">
            <a:noFill/>
          </a:ln>
        </p:spPr>
      </p:pic>
      <p:sp>
        <p:nvSpPr>
          <p:cNvPr id="44" name="Rectangle 2"/>
          <p:cNvSpPr>
            <a:spLocks noGrp="1" noChangeArrowheads="1"/>
          </p:cNvSpPr>
          <p:nvPr>
            <p:ph type="title"/>
          </p:nvPr>
        </p:nvSpPr>
        <p:spPr>
          <a:xfrm>
            <a:off x="0" y="188913"/>
            <a:ext cx="2786063" cy="590550"/>
          </a:xfrm>
          <a:solidFill>
            <a:srgbClr val="002060"/>
          </a:solidFill>
        </p:spPr>
        <p:txBody>
          <a:bodyPr vert="horz" wrap="square" lIns="91440" tIns="45720" rIns="91440" bIns="45720" numCol="1" anchor="b" anchorCtr="0" compatLnSpc="1"/>
          <a:lstStyle/>
          <a:p>
            <a:pPr lvl="0" eaLnBrk="1" hangingPunct="1"/>
            <a:r>
              <a:rPr lang="en-US" altLang="zh-CN" sz="3600" dirty="0">
                <a:solidFill>
                  <a:srgbClr val="FFC000"/>
                </a:solidFill>
                <a:effectLst>
                  <a:outerShdw blurRad="38100" dist="38100" dir="2700000">
                    <a:srgbClr val="C0C0C0"/>
                  </a:outerShdw>
                </a:effectLst>
                <a:latin typeface="华文琥珀" pitchFamily="2" charset="-122"/>
                <a:ea typeface="华文琥珀" pitchFamily="2" charset="-122"/>
              </a:rPr>
              <a:t>5.</a:t>
            </a:r>
            <a:r>
              <a:rPr lang="zh-CN" altLang="en-US" sz="3600" dirty="0">
                <a:solidFill>
                  <a:srgbClr val="FFC000"/>
                </a:solidFill>
                <a:effectLst>
                  <a:outerShdw blurRad="38100" dist="38100" dir="2700000">
                    <a:srgbClr val="C0C0C0"/>
                  </a:outerShdw>
                </a:effectLst>
                <a:latin typeface="华文琥珀" pitchFamily="2" charset="-122"/>
                <a:ea typeface="华文琥珀" pitchFamily="2" charset="-122"/>
              </a:rPr>
              <a:t>骨干先行</a:t>
            </a:r>
          </a:p>
        </p:txBody>
      </p:sp>
      <p:grpSp>
        <p:nvGrpSpPr>
          <p:cNvPr id="34820" name="组合 8"/>
          <p:cNvGrpSpPr/>
          <p:nvPr/>
        </p:nvGrpSpPr>
        <p:grpSpPr>
          <a:xfrm>
            <a:off x="3276600" y="3822700"/>
            <a:ext cx="4370388" cy="2630488"/>
            <a:chOff x="3331301" y="3750470"/>
            <a:chExt cx="4371764" cy="2631374"/>
          </a:xfrm>
        </p:grpSpPr>
        <p:sp>
          <p:nvSpPr>
            <p:cNvPr id="14" name="AutoShape 8"/>
            <p:cNvSpPr>
              <a:spLocks noChangeArrowheads="1"/>
            </p:cNvSpPr>
            <p:nvPr/>
          </p:nvSpPr>
          <p:spPr bwMode="auto">
            <a:xfrm>
              <a:off x="3331301" y="3750470"/>
              <a:ext cx="4371764" cy="2631374"/>
            </a:xfrm>
            <a:prstGeom prst="roundRect">
              <a:avLst>
                <a:gd name="adj" fmla="val 16667"/>
              </a:avLst>
            </a:prstGeom>
            <a:solidFill>
              <a:schemeClr val="accent2">
                <a:lumMod val="20000"/>
                <a:lumOff val="80000"/>
              </a:schemeClr>
            </a:solidFill>
            <a:ln w="38100">
              <a:solidFill>
                <a:srgbClr val="FFFFFF"/>
              </a:solidFill>
              <a:round/>
            </a:ln>
            <a:effectLst>
              <a:outerShdw dist="107763" dir="2700000" algn="ctr" rotWithShape="0">
                <a:srgbClr val="808080">
                  <a:alpha val="50000"/>
                </a:srgbClr>
              </a:outerShdw>
            </a:effectLst>
          </p:spPr>
          <p:txBody>
            <a:bodyPr wrap="none" anchor="ctr"/>
            <a:lstStyle>
              <a:lvl1pPr eaLnBrk="0" hangingPunct="0">
                <a:spcBef>
                  <a:spcPct val="20000"/>
                </a:spcBef>
                <a:buClr>
                  <a:schemeClr val="accent1"/>
                </a:buClr>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Clr>
                  <a:schemeClr val="accent2"/>
                </a:buClr>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Clr>
                  <a:schemeClr val="folHlink"/>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4839" name="图片 2"/>
            <p:cNvPicPr>
              <a:picLocks noChangeAspect="1"/>
            </p:cNvPicPr>
            <p:nvPr/>
          </p:nvPicPr>
          <p:blipFill>
            <a:blip r:embed="rId3" cstate="print"/>
            <a:stretch>
              <a:fillRect/>
            </a:stretch>
          </p:blipFill>
          <p:spPr>
            <a:xfrm>
              <a:off x="3491880" y="3948223"/>
              <a:ext cx="1515535" cy="2289089"/>
            </a:xfrm>
            <a:prstGeom prst="rect">
              <a:avLst/>
            </a:prstGeom>
            <a:noFill/>
            <a:ln w="9525">
              <a:noFill/>
            </a:ln>
          </p:spPr>
        </p:pic>
        <p:sp>
          <p:nvSpPr>
            <p:cNvPr id="34840" name="TextBox 6"/>
            <p:cNvSpPr txBox="1"/>
            <p:nvPr/>
          </p:nvSpPr>
          <p:spPr>
            <a:xfrm>
              <a:off x="5076056" y="4442336"/>
              <a:ext cx="2627009" cy="1938992"/>
            </a:xfrm>
            <a:prstGeom prst="rect">
              <a:avLst/>
            </a:prstGeom>
            <a:noFill/>
            <a:ln w="9525">
              <a:noFill/>
            </a:ln>
          </p:spPr>
          <p:txBody>
            <a:bodyPr>
              <a:spAutoFit/>
            </a:bodyPr>
            <a:lstStyle/>
            <a:p>
              <a:pPr lvl="0" eaLnBrk="1" hangingPunct="1"/>
              <a:r>
                <a:rPr lang="zh-CN" altLang="zh-CN" sz="2000" b="1" dirty="0">
                  <a:solidFill>
                    <a:srgbClr val="0070C0"/>
                  </a:solidFill>
                  <a:latin typeface="Arial" panose="020B0604020202020204" pitchFamily="34" charset="0"/>
                  <a:ea typeface="宋体" panose="02010600030101010101" pitchFamily="2" charset="-122"/>
                </a:rPr>
                <a:t>东莞市首批小学数学学科带头人，东莞市名校长培养对象、大朗镇优秀校长、大朗镇家庭教育讲师团团长。</a:t>
              </a:r>
              <a:endParaRPr lang="zh-CN" altLang="en-US" sz="2000" b="1" dirty="0">
                <a:solidFill>
                  <a:srgbClr val="0070C0"/>
                </a:solidFill>
                <a:latin typeface="Arial" panose="020B0604020202020204" pitchFamily="34" charset="0"/>
                <a:ea typeface="宋体" panose="02010600030101010101" pitchFamily="2" charset="-122"/>
              </a:endParaRPr>
            </a:p>
          </p:txBody>
        </p:sp>
        <p:sp>
          <p:nvSpPr>
            <p:cNvPr id="8" name="矩形 7"/>
            <p:cNvSpPr/>
            <p:nvPr/>
          </p:nvSpPr>
          <p:spPr>
            <a:xfrm>
              <a:off x="5175608" y="3933056"/>
              <a:ext cx="2348720" cy="52322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0" i="0" u="none" strike="noStrike" kern="1200" cap="none" spc="0" normalizeH="0" baseline="0" noProof="0" dirty="0">
                  <a:ln w="50800"/>
                  <a:solidFill>
                    <a:srgbClr val="FF0000"/>
                  </a:solidFill>
                  <a:effectLst/>
                  <a:uLnTx/>
                  <a:uFillTx/>
                  <a:latin typeface="Verdana" panose="020B0604030504040204" pitchFamily="34" charset="0"/>
                  <a:ea typeface="宋体" panose="02010600030101010101" pitchFamily="2" charset="-122"/>
                  <a:cs typeface="+mn-cs"/>
                </a:rPr>
                <a:t>校长：陈爱华</a:t>
              </a:r>
            </a:p>
          </p:txBody>
        </p:sp>
      </p:grpSp>
      <p:grpSp>
        <p:nvGrpSpPr>
          <p:cNvPr id="34821" name="组合 18"/>
          <p:cNvGrpSpPr/>
          <p:nvPr/>
        </p:nvGrpSpPr>
        <p:grpSpPr>
          <a:xfrm>
            <a:off x="293688" y="1125538"/>
            <a:ext cx="2622550" cy="3887787"/>
            <a:chOff x="177240" y="1124745"/>
            <a:chExt cx="2621523" cy="3888431"/>
          </a:xfrm>
        </p:grpSpPr>
        <p:sp>
          <p:nvSpPr>
            <p:cNvPr id="15" name="AutoShape 8"/>
            <p:cNvSpPr>
              <a:spLocks noChangeArrowheads="1"/>
            </p:cNvSpPr>
            <p:nvPr/>
          </p:nvSpPr>
          <p:spPr bwMode="auto">
            <a:xfrm>
              <a:off x="177240" y="1124745"/>
              <a:ext cx="2220042" cy="3851913"/>
            </a:xfrm>
            <a:prstGeom prst="roundRect">
              <a:avLst>
                <a:gd name="adj" fmla="val 16667"/>
              </a:avLst>
            </a:prstGeom>
            <a:solidFill>
              <a:schemeClr val="accent2">
                <a:lumMod val="20000"/>
                <a:lumOff val="80000"/>
              </a:schemeClr>
            </a:solidFill>
            <a:ln w="38100">
              <a:solidFill>
                <a:srgbClr val="FFFFFF"/>
              </a:solidFill>
              <a:round/>
            </a:ln>
            <a:effectLst>
              <a:outerShdw dist="107763" dir="2700000" algn="ctr" rotWithShape="0">
                <a:srgbClr val="808080">
                  <a:alpha val="50000"/>
                </a:srgbClr>
              </a:outerShdw>
            </a:effectLst>
          </p:spPr>
          <p:txBody>
            <a:bodyPr wrap="none" anchor="ctr"/>
            <a:lstStyle>
              <a:lvl1pPr eaLnBrk="0" hangingPunct="0">
                <a:spcBef>
                  <a:spcPct val="20000"/>
                </a:spcBef>
                <a:buClr>
                  <a:schemeClr val="accent1"/>
                </a:buClr>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Clr>
                  <a:schemeClr val="accent2"/>
                </a:buClr>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Clr>
                  <a:schemeClr val="folHlink"/>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4834" name="Picture 9" descr="Picture4"/>
            <p:cNvPicPr>
              <a:picLocks noChangeAspect="1"/>
            </p:cNvPicPr>
            <p:nvPr/>
          </p:nvPicPr>
          <p:blipFill>
            <a:blip r:embed="rId2" cstate="print"/>
            <a:stretch>
              <a:fillRect/>
            </a:stretch>
          </p:blipFill>
          <p:spPr>
            <a:xfrm>
              <a:off x="2124075" y="1989138"/>
              <a:ext cx="674688" cy="574675"/>
            </a:xfrm>
            <a:prstGeom prst="rect">
              <a:avLst/>
            </a:prstGeom>
            <a:noFill/>
            <a:ln w="9525">
              <a:noFill/>
            </a:ln>
          </p:spPr>
        </p:pic>
        <p:pic>
          <p:nvPicPr>
            <p:cNvPr id="34835" name="图片 4"/>
            <p:cNvPicPr>
              <a:picLocks noChangeAspect="1"/>
            </p:cNvPicPr>
            <p:nvPr/>
          </p:nvPicPr>
          <p:blipFill>
            <a:blip r:embed="rId4" cstate="print"/>
            <a:srcRect l="32581" t="18719" r="26968"/>
            <a:stretch>
              <a:fillRect/>
            </a:stretch>
          </p:blipFill>
          <p:spPr>
            <a:xfrm>
              <a:off x="493228" y="1732757"/>
              <a:ext cx="1497497" cy="1912267"/>
            </a:xfrm>
            <a:prstGeom prst="rect">
              <a:avLst/>
            </a:prstGeom>
            <a:noFill/>
            <a:ln w="9525">
              <a:noFill/>
            </a:ln>
          </p:spPr>
        </p:pic>
        <p:sp>
          <p:nvSpPr>
            <p:cNvPr id="34836" name="TextBox 12"/>
            <p:cNvSpPr txBox="1"/>
            <p:nvPr/>
          </p:nvSpPr>
          <p:spPr>
            <a:xfrm>
              <a:off x="280492" y="3689737"/>
              <a:ext cx="2059260" cy="1323439"/>
            </a:xfrm>
            <a:prstGeom prst="rect">
              <a:avLst/>
            </a:prstGeom>
            <a:noFill/>
            <a:ln w="9525">
              <a:noFill/>
            </a:ln>
          </p:spPr>
          <p:txBody>
            <a:bodyPr>
              <a:spAutoFit/>
            </a:bodyPr>
            <a:lstStyle/>
            <a:p>
              <a:pPr lvl="0" eaLnBrk="1" hangingPunct="1"/>
              <a:r>
                <a:rPr lang="zh-CN" altLang="zh-CN" sz="2000" b="1" dirty="0">
                  <a:solidFill>
                    <a:srgbClr val="0070C0"/>
                  </a:solidFill>
                  <a:latin typeface="Arial" panose="020B0604020202020204" pitchFamily="34" charset="0"/>
                  <a:ea typeface="宋体" panose="02010600030101010101" pitchFamily="2" charset="-122"/>
                </a:rPr>
                <a:t>东莞市小学数学教学能手</a:t>
              </a:r>
              <a:r>
                <a:rPr lang="en-US" altLang="zh-CN" sz="2000" b="1" dirty="0">
                  <a:solidFill>
                    <a:srgbClr val="0070C0"/>
                  </a:solidFill>
                  <a:latin typeface="Arial" panose="020B0604020202020204" pitchFamily="34" charset="0"/>
                  <a:ea typeface="宋体" panose="02010600030101010101" pitchFamily="2" charset="-122"/>
                </a:rPr>
                <a:t>  </a:t>
              </a:r>
              <a:r>
                <a:rPr lang="zh-CN" altLang="zh-CN" sz="2000" b="1" dirty="0">
                  <a:solidFill>
                    <a:srgbClr val="0070C0"/>
                  </a:solidFill>
                  <a:latin typeface="Arial" panose="020B0604020202020204" pitchFamily="34" charset="0"/>
                  <a:ea typeface="宋体" panose="02010600030101010101" pitchFamily="2" charset="-122"/>
                </a:rPr>
                <a:t>大朗镇小学数学学科带头人</a:t>
              </a:r>
            </a:p>
          </p:txBody>
        </p:sp>
        <p:sp>
          <p:nvSpPr>
            <p:cNvPr id="20" name="矩形 19"/>
            <p:cNvSpPr/>
            <p:nvPr/>
          </p:nvSpPr>
          <p:spPr>
            <a:xfrm>
              <a:off x="611560" y="1177588"/>
              <a:ext cx="1266693" cy="52322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0" i="0" u="none" strike="noStrike" kern="1200" cap="none" spc="0" normalizeH="0" baseline="0" noProof="0" dirty="0">
                  <a:ln w="50800"/>
                  <a:solidFill>
                    <a:srgbClr val="FF0000"/>
                  </a:solidFill>
                  <a:effectLst/>
                  <a:uLnTx/>
                  <a:uFillTx/>
                  <a:latin typeface="Verdana" panose="020B0604030504040204" pitchFamily="34" charset="0"/>
                  <a:ea typeface="宋体" panose="02010600030101010101" pitchFamily="2" charset="-122"/>
                  <a:cs typeface="+mn-cs"/>
                </a:rPr>
                <a:t>王浩光</a:t>
              </a:r>
            </a:p>
          </p:txBody>
        </p:sp>
      </p:grpSp>
      <p:grpSp>
        <p:nvGrpSpPr>
          <p:cNvPr id="34822" name="组合 17"/>
          <p:cNvGrpSpPr/>
          <p:nvPr/>
        </p:nvGrpSpPr>
        <p:grpSpPr>
          <a:xfrm>
            <a:off x="3038475" y="188913"/>
            <a:ext cx="2613025" cy="3267075"/>
            <a:chOff x="2987824" y="260648"/>
            <a:chExt cx="2613356" cy="3267697"/>
          </a:xfrm>
        </p:grpSpPr>
        <p:sp>
          <p:nvSpPr>
            <p:cNvPr id="16" name="AutoShape 8"/>
            <p:cNvSpPr>
              <a:spLocks noChangeArrowheads="1"/>
            </p:cNvSpPr>
            <p:nvPr/>
          </p:nvSpPr>
          <p:spPr bwMode="auto">
            <a:xfrm>
              <a:off x="2987824" y="260648"/>
              <a:ext cx="2613356" cy="3267697"/>
            </a:xfrm>
            <a:prstGeom prst="roundRect">
              <a:avLst>
                <a:gd name="adj" fmla="val 16667"/>
              </a:avLst>
            </a:prstGeom>
            <a:solidFill>
              <a:schemeClr val="accent2">
                <a:lumMod val="20000"/>
                <a:lumOff val="80000"/>
              </a:schemeClr>
            </a:solidFill>
            <a:ln w="38100">
              <a:solidFill>
                <a:srgbClr val="FFFFFF"/>
              </a:solidFill>
              <a:round/>
            </a:ln>
            <a:effectLst>
              <a:outerShdw dist="107763" dir="2700000" algn="ctr" rotWithShape="0">
                <a:srgbClr val="808080">
                  <a:alpha val="50000"/>
                </a:srgbClr>
              </a:outerShdw>
            </a:effectLst>
          </p:spPr>
          <p:txBody>
            <a:bodyPr wrap="none" anchor="ctr"/>
            <a:lstStyle>
              <a:lvl1pPr eaLnBrk="0" hangingPunct="0">
                <a:spcBef>
                  <a:spcPct val="20000"/>
                </a:spcBef>
                <a:buClr>
                  <a:schemeClr val="accent1"/>
                </a:buClr>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Clr>
                  <a:schemeClr val="accent2"/>
                </a:buClr>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Clr>
                  <a:schemeClr val="folHlink"/>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4830" name="图片 5"/>
            <p:cNvPicPr>
              <a:picLocks noChangeAspect="1"/>
            </p:cNvPicPr>
            <p:nvPr/>
          </p:nvPicPr>
          <p:blipFill>
            <a:blip r:embed="rId5" cstate="print"/>
            <a:stretch>
              <a:fillRect/>
            </a:stretch>
          </p:blipFill>
          <p:spPr>
            <a:xfrm>
              <a:off x="3211750" y="764704"/>
              <a:ext cx="2165504" cy="1434646"/>
            </a:xfrm>
            <a:prstGeom prst="rect">
              <a:avLst/>
            </a:prstGeom>
            <a:noFill/>
            <a:ln w="9525">
              <a:noFill/>
            </a:ln>
          </p:spPr>
        </p:pic>
        <p:sp>
          <p:nvSpPr>
            <p:cNvPr id="34831" name="TextBox 10"/>
            <p:cNvSpPr txBox="1"/>
            <p:nvPr/>
          </p:nvSpPr>
          <p:spPr>
            <a:xfrm>
              <a:off x="3079256" y="2204864"/>
              <a:ext cx="2500856" cy="1323439"/>
            </a:xfrm>
            <a:prstGeom prst="rect">
              <a:avLst/>
            </a:prstGeom>
            <a:noFill/>
            <a:ln w="9525">
              <a:noFill/>
            </a:ln>
          </p:spPr>
          <p:txBody>
            <a:bodyPr>
              <a:spAutoFit/>
            </a:bodyPr>
            <a:lstStyle/>
            <a:p>
              <a:pPr lvl="0" eaLnBrk="1" hangingPunct="1"/>
              <a:r>
                <a:rPr lang="zh-CN" altLang="zh-CN" sz="2000" b="1" dirty="0">
                  <a:solidFill>
                    <a:srgbClr val="0070C0"/>
                  </a:solidFill>
                  <a:latin typeface="Arial" panose="020B0604020202020204" pitchFamily="34" charset="0"/>
                  <a:ea typeface="宋体" panose="02010600030101010101" pitchFamily="2" charset="-122"/>
                </a:rPr>
                <a:t>东莞市小学英语教学能手</a:t>
              </a:r>
              <a:r>
                <a:rPr lang="en-US" altLang="zh-CN" sz="2000" b="1" dirty="0">
                  <a:solidFill>
                    <a:srgbClr val="0070C0"/>
                  </a:solidFill>
                  <a:latin typeface="Arial" panose="020B0604020202020204" pitchFamily="34" charset="0"/>
                  <a:ea typeface="宋体" panose="02010600030101010101" pitchFamily="2" charset="-122"/>
                </a:rPr>
                <a:t>  </a:t>
              </a:r>
              <a:r>
                <a:rPr lang="zh-CN" altLang="zh-CN" sz="2000" b="1" dirty="0">
                  <a:solidFill>
                    <a:srgbClr val="0070C0"/>
                  </a:solidFill>
                  <a:latin typeface="Arial" panose="020B0604020202020204" pitchFamily="34" charset="0"/>
                  <a:ea typeface="宋体" panose="02010600030101010101" pitchFamily="2" charset="-122"/>
                </a:rPr>
                <a:t>大朗镇首批小学英语名师大朗镇小学英语学科带头人</a:t>
              </a:r>
            </a:p>
          </p:txBody>
        </p:sp>
        <p:sp>
          <p:nvSpPr>
            <p:cNvPr id="21" name="矩形 20"/>
            <p:cNvSpPr/>
            <p:nvPr/>
          </p:nvSpPr>
          <p:spPr>
            <a:xfrm>
              <a:off x="3665348" y="260648"/>
              <a:ext cx="1266693" cy="52322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0" i="0" u="none" strike="noStrike" kern="1200" cap="none" spc="0" normalizeH="0" baseline="0" noProof="0" dirty="0">
                  <a:ln w="50800"/>
                  <a:solidFill>
                    <a:srgbClr val="FF0000"/>
                  </a:solidFill>
                  <a:effectLst/>
                  <a:uLnTx/>
                  <a:uFillTx/>
                  <a:latin typeface="Verdana" panose="020B0604030504040204" pitchFamily="34" charset="0"/>
                  <a:ea typeface="宋体" panose="02010600030101010101" pitchFamily="2" charset="-122"/>
                  <a:cs typeface="+mn-cs"/>
                </a:rPr>
                <a:t>韦荣哲</a:t>
              </a:r>
            </a:p>
          </p:txBody>
        </p:sp>
      </p:grpSp>
      <p:grpSp>
        <p:nvGrpSpPr>
          <p:cNvPr id="34823" name="组合 9"/>
          <p:cNvGrpSpPr/>
          <p:nvPr/>
        </p:nvGrpSpPr>
        <p:grpSpPr>
          <a:xfrm>
            <a:off x="6084888" y="188913"/>
            <a:ext cx="2676525" cy="3311525"/>
            <a:chOff x="6143229" y="188640"/>
            <a:chExt cx="2677243" cy="3312368"/>
          </a:xfrm>
        </p:grpSpPr>
        <p:sp>
          <p:nvSpPr>
            <p:cNvPr id="17" name="AutoShape 8"/>
            <p:cNvSpPr>
              <a:spLocks noChangeArrowheads="1"/>
            </p:cNvSpPr>
            <p:nvPr/>
          </p:nvSpPr>
          <p:spPr bwMode="auto">
            <a:xfrm>
              <a:off x="6143229" y="212458"/>
              <a:ext cx="2677243" cy="3266319"/>
            </a:xfrm>
            <a:prstGeom prst="roundRect">
              <a:avLst>
                <a:gd name="adj" fmla="val 16667"/>
              </a:avLst>
            </a:prstGeom>
            <a:solidFill>
              <a:schemeClr val="accent2">
                <a:lumMod val="20000"/>
                <a:lumOff val="80000"/>
              </a:schemeClr>
            </a:solidFill>
            <a:ln w="38100">
              <a:solidFill>
                <a:srgbClr val="FFFFFF"/>
              </a:solidFill>
              <a:round/>
            </a:ln>
            <a:effectLst>
              <a:outerShdw dist="107763" dir="2700000" algn="ctr" rotWithShape="0">
                <a:srgbClr val="808080">
                  <a:alpha val="50000"/>
                </a:srgbClr>
              </a:outerShdw>
            </a:effectLst>
          </p:spPr>
          <p:txBody>
            <a:bodyPr wrap="none" anchor="ctr"/>
            <a:lstStyle>
              <a:lvl1pPr eaLnBrk="0" hangingPunct="0">
                <a:spcBef>
                  <a:spcPct val="20000"/>
                </a:spcBef>
                <a:buClr>
                  <a:schemeClr val="accent1"/>
                </a:buClr>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Clr>
                  <a:schemeClr val="accent2"/>
                </a:buClr>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Clr>
                  <a:schemeClr val="folHlink"/>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34826" name="图片 3"/>
            <p:cNvPicPr>
              <a:picLocks noChangeAspect="1"/>
            </p:cNvPicPr>
            <p:nvPr/>
          </p:nvPicPr>
          <p:blipFill>
            <a:blip r:embed="rId6" cstate="print"/>
            <a:stretch>
              <a:fillRect/>
            </a:stretch>
          </p:blipFill>
          <p:spPr>
            <a:xfrm>
              <a:off x="6421780" y="779730"/>
              <a:ext cx="2120140" cy="1404593"/>
            </a:xfrm>
            <a:prstGeom prst="rect">
              <a:avLst/>
            </a:prstGeom>
            <a:noFill/>
            <a:ln w="9525">
              <a:noFill/>
            </a:ln>
          </p:spPr>
        </p:pic>
        <p:sp>
          <p:nvSpPr>
            <p:cNvPr id="34827" name="TextBox 11"/>
            <p:cNvSpPr txBox="1"/>
            <p:nvPr/>
          </p:nvSpPr>
          <p:spPr>
            <a:xfrm>
              <a:off x="6247608" y="2177569"/>
              <a:ext cx="2500856" cy="1323439"/>
            </a:xfrm>
            <a:prstGeom prst="rect">
              <a:avLst/>
            </a:prstGeom>
            <a:noFill/>
            <a:ln w="9525">
              <a:noFill/>
            </a:ln>
          </p:spPr>
          <p:txBody>
            <a:bodyPr>
              <a:spAutoFit/>
            </a:bodyPr>
            <a:lstStyle/>
            <a:p>
              <a:pPr lvl="0" eaLnBrk="1" hangingPunct="1"/>
              <a:r>
                <a:rPr lang="zh-CN" altLang="zh-CN" sz="2000" b="1" dirty="0">
                  <a:solidFill>
                    <a:srgbClr val="0070C0"/>
                  </a:solidFill>
                  <a:latin typeface="Arial" panose="020B0604020202020204" pitchFamily="34" charset="0"/>
                  <a:ea typeface="宋体" panose="02010600030101010101" pitchFamily="2" charset="-122"/>
                </a:rPr>
                <a:t>东莞市信息技术教学能手   大朗镇信息技术学科带头人办公室副主任</a:t>
              </a:r>
            </a:p>
          </p:txBody>
        </p:sp>
        <p:sp>
          <p:nvSpPr>
            <p:cNvPr id="22" name="矩形 21"/>
            <p:cNvSpPr/>
            <p:nvPr/>
          </p:nvSpPr>
          <p:spPr>
            <a:xfrm>
              <a:off x="6804249" y="188640"/>
              <a:ext cx="1266693" cy="52322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0" i="0" u="none" strike="noStrike" kern="1200" cap="none" spc="0" normalizeH="0" baseline="0" noProof="0" dirty="0">
                  <a:ln w="50800"/>
                  <a:solidFill>
                    <a:srgbClr val="FF0000"/>
                  </a:solidFill>
                  <a:effectLst/>
                  <a:uLnTx/>
                  <a:uFillTx/>
                  <a:latin typeface="Verdana" panose="020B0604030504040204" pitchFamily="34" charset="0"/>
                  <a:ea typeface="宋体" panose="02010600030101010101" pitchFamily="2" charset="-122"/>
                  <a:cs typeface="+mn-cs"/>
                </a:rPr>
                <a:t>程马峰</a:t>
              </a:r>
            </a:p>
          </p:txBody>
        </p:sp>
      </p:grpSp>
      <p:sp>
        <p:nvSpPr>
          <p:cNvPr id="34824" name="TextBox 1"/>
          <p:cNvSpPr txBox="1"/>
          <p:nvPr/>
        </p:nvSpPr>
        <p:spPr>
          <a:xfrm>
            <a:off x="504825" y="5445125"/>
            <a:ext cx="2338388" cy="652463"/>
          </a:xfrm>
          <a:prstGeom prst="rect">
            <a:avLst/>
          </a:prstGeom>
          <a:noFill/>
          <a:ln w="9525">
            <a:noFill/>
          </a:ln>
        </p:spPr>
        <p:txBody>
          <a:bodyPr wrap="none">
            <a:spAutoFit/>
          </a:bodyPr>
          <a:lstStyle/>
          <a:p>
            <a:pPr lvl="0">
              <a:lnSpc>
                <a:spcPct val="130000"/>
              </a:lnSpc>
            </a:pPr>
            <a:r>
              <a:rPr lang="zh-CN" altLang="en-US" sz="2800" dirty="0">
                <a:latin typeface="Arial" panose="020B0604020202020204" pitchFamily="34" charset="0"/>
                <a:ea typeface="微软雅黑" panose="020B0503020204020204" pitchFamily="34" charset="-122"/>
              </a:rPr>
              <a:t>骨干带头引领</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灯片编号占位符 1"/>
          <p:cNvSpPr txBox="1">
            <a:spLocks noGrp="1"/>
          </p:cNvSpPr>
          <p:nvPr>
            <p:ph type="sldNum" sz="quarter" idx="4"/>
          </p:nvPr>
        </p:nvSpPr>
        <p:spPr>
          <a:noFill/>
          <a:ln>
            <a:noFill/>
          </a:ln>
        </p:spPr>
        <p:txBody>
          <a:bodyPr anchor="ctr"/>
          <a:lstStyle/>
          <a:p>
            <a:pPr algn="r"/>
            <a:fld id="{9A0DB2DC-4C9A-4742-B13C-FB6460FD3503}" type="slidenum">
              <a:rPr lang="zh-CN" altLang="en-US" sz="1200" dirty="0">
                <a:solidFill>
                  <a:srgbClr val="919293"/>
                </a:solidFill>
              </a:rPr>
              <a:pPr algn="r"/>
              <a:t>13</a:t>
            </a:fld>
            <a:endParaRPr lang="zh-CN" altLang="en-US" sz="1200" dirty="0">
              <a:solidFill>
                <a:srgbClr val="919293"/>
              </a:solidFill>
            </a:endParaRPr>
          </a:p>
        </p:txBody>
      </p:sp>
      <p:sp>
        <p:nvSpPr>
          <p:cNvPr id="3" name="矩形 2"/>
          <p:cNvSpPr/>
          <p:nvPr/>
        </p:nvSpPr>
        <p:spPr>
          <a:xfrm rot="-722450">
            <a:off x="290513" y="1668463"/>
            <a:ext cx="5570537" cy="609600"/>
          </a:xfrm>
          <a:prstGeom prst="rect">
            <a:avLst/>
          </a:prstGeom>
          <a:noFill/>
          <a:ln w="9525">
            <a:noFill/>
          </a:ln>
        </p:spPr>
        <p:txBody>
          <a:bodyPr wrap="none">
            <a:spAutoFit/>
          </a:bodyPr>
          <a:lstStyle/>
          <a:p>
            <a:pPr lvl="0">
              <a:lnSpc>
                <a:spcPct val="130000"/>
              </a:lnSpc>
            </a:pPr>
            <a:r>
              <a:rPr lang="en-US" altLang="zh-CN" sz="2800" dirty="0">
                <a:solidFill>
                  <a:srgbClr val="CC3300"/>
                </a:solidFill>
                <a:latin typeface="华文琥珀" pitchFamily="2" charset="-122"/>
                <a:ea typeface="华文琥珀" pitchFamily="2" charset="-122"/>
              </a:rPr>
              <a:t>《</a:t>
            </a:r>
            <a:r>
              <a:rPr lang="zh-CN" altLang="en-US" sz="2800" dirty="0">
                <a:solidFill>
                  <a:srgbClr val="CC3300"/>
                </a:solidFill>
                <a:latin typeface="华文琥珀" pitchFamily="2" charset="-122"/>
                <a:ea typeface="华文琥珀" pitchFamily="2" charset="-122"/>
              </a:rPr>
              <a:t>巷头小学教育信息化试点方案</a:t>
            </a:r>
            <a:r>
              <a:rPr lang="en-US" altLang="zh-CN" sz="2800" dirty="0">
                <a:solidFill>
                  <a:srgbClr val="CC3300"/>
                </a:solidFill>
                <a:latin typeface="华文琥珀" pitchFamily="2" charset="-122"/>
                <a:ea typeface="华文琥珀" pitchFamily="2" charset="-122"/>
              </a:rPr>
              <a:t>》</a:t>
            </a:r>
            <a:endParaRPr lang="zh-CN" altLang="en-US" sz="2800" dirty="0">
              <a:solidFill>
                <a:srgbClr val="CC3300"/>
              </a:solidFill>
              <a:latin typeface="华文琥珀" pitchFamily="2" charset="-122"/>
              <a:ea typeface="华文琥珀" pitchFamily="2" charset="-122"/>
            </a:endParaRPr>
          </a:p>
        </p:txBody>
      </p:sp>
      <p:sp>
        <p:nvSpPr>
          <p:cNvPr id="4" name="矩形 3"/>
          <p:cNvSpPr/>
          <p:nvPr/>
        </p:nvSpPr>
        <p:spPr>
          <a:xfrm rot="21243108">
            <a:off x="1165609" y="4588560"/>
            <a:ext cx="5750292"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5400" b="1" i="0" u="none" strike="noStrike" kern="120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Verdana" panose="020B0604030504040204" pitchFamily="34" charset="0"/>
                <a:ea typeface="宋体" panose="02010600030101010101" pitchFamily="2" charset="-122"/>
                <a:cs typeface="+mn-cs"/>
              </a:rPr>
              <a:t>建立有效激励机制</a:t>
            </a:r>
          </a:p>
        </p:txBody>
      </p:sp>
      <p:sp>
        <p:nvSpPr>
          <p:cNvPr id="6" name="矩形 5"/>
          <p:cNvSpPr/>
          <p:nvPr/>
        </p:nvSpPr>
        <p:spPr>
          <a:xfrm rot="21077952">
            <a:off x="1061085" y="2013640"/>
            <a:ext cx="7247497" cy="654923"/>
          </a:xfrm>
          <a:prstGeom prst="rect">
            <a:avLst/>
          </a:prstGeom>
          <a:noFill/>
        </p:spPr>
        <p:txBody>
          <a:bodyPr wrap="none">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en-US" altLang="zh-CN"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Verdana" panose="020B0604030504040204" pitchFamily="34" charset="0"/>
                <a:ea typeface="宋体" panose="02010600030101010101" pitchFamily="2" charset="-122"/>
                <a:cs typeface="+mn-cs"/>
              </a:rPr>
              <a:t>《</a:t>
            </a:r>
            <a:r>
              <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Verdana" panose="020B0604030504040204" pitchFamily="34" charset="0"/>
                <a:ea typeface="宋体" panose="02010600030101010101" pitchFamily="2" charset="-122"/>
                <a:cs typeface="+mn-cs"/>
              </a:rPr>
              <a:t>巷头小学</a:t>
            </a:r>
            <a:r>
              <a:rPr kumimoji="0" lang="en-US" altLang="zh-CN"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Verdana" panose="020B0604030504040204" pitchFamily="34" charset="0"/>
                <a:ea typeface="宋体" panose="02010600030101010101" pitchFamily="2" charset="-122"/>
                <a:cs typeface="+mn-cs"/>
              </a:rPr>
              <a:t>2016-2020</a:t>
            </a:r>
            <a:r>
              <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Verdana" panose="020B0604030504040204" pitchFamily="34" charset="0"/>
                <a:ea typeface="宋体" panose="02010600030101010101" pitchFamily="2" charset="-122"/>
                <a:cs typeface="+mn-cs"/>
              </a:rPr>
              <a:t>年发展规划</a:t>
            </a:r>
            <a:r>
              <a:rPr kumimoji="0" lang="en-US" altLang="zh-CN"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Verdana" panose="020B0604030504040204" pitchFamily="34" charset="0"/>
                <a:ea typeface="宋体" panose="02010600030101010101" pitchFamily="2" charset="-122"/>
                <a:cs typeface="+mn-cs"/>
              </a:rPr>
              <a:t>》</a:t>
            </a:r>
            <a:endPar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Verdana" panose="020B0604030504040204" pitchFamily="34" charset="0"/>
              <a:ea typeface="宋体" panose="02010600030101010101" pitchFamily="2" charset="-122"/>
              <a:cs typeface="+mn-cs"/>
            </a:endParaRPr>
          </a:p>
        </p:txBody>
      </p:sp>
      <p:sp>
        <p:nvSpPr>
          <p:cNvPr id="7" name="矩形 6"/>
          <p:cNvSpPr/>
          <p:nvPr/>
        </p:nvSpPr>
        <p:spPr>
          <a:xfrm rot="20701666">
            <a:off x="2757743" y="5356843"/>
            <a:ext cx="6207148" cy="812530"/>
          </a:xfrm>
          <a:prstGeom prst="rect">
            <a:avLst/>
          </a:prstGeom>
          <a:noFill/>
        </p:spPr>
        <p:txBody>
          <a:bodyPr wrap="none">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3600" b="1" i="0" u="sng" strike="noStrike" kern="1200" cap="none" spc="0" normalizeH="0" baseline="0" noProof="0" dirty="0">
                <a:ln w="10541" cmpd="sng">
                  <a:solidFill>
                    <a:schemeClr val="accent1">
                      <a:shade val="88000"/>
                      <a:satMod val="110000"/>
                    </a:schemeClr>
                  </a:solidFill>
                  <a:prstDash val="solid"/>
                </a:ln>
                <a:solidFill>
                  <a:srgbClr val="000066"/>
                </a:solidFill>
                <a:effectLst/>
                <a:uLnTx/>
                <a:uFillTx/>
                <a:latin typeface="Verdana" panose="020B0604030504040204" pitchFamily="34" charset="0"/>
                <a:ea typeface="宋体" panose="02010600030101010101" pitchFamily="2" charset="-122"/>
                <a:cs typeface="+mn-cs"/>
              </a:rPr>
              <a:t>网上作业批次数纳入绩效考核</a:t>
            </a:r>
          </a:p>
        </p:txBody>
      </p:sp>
      <p:sp>
        <p:nvSpPr>
          <p:cNvPr id="8" name="矩形 7"/>
          <p:cNvSpPr/>
          <p:nvPr/>
        </p:nvSpPr>
        <p:spPr>
          <a:xfrm rot="-1023758">
            <a:off x="4152900" y="2533650"/>
            <a:ext cx="4800600" cy="708025"/>
          </a:xfrm>
          <a:prstGeom prst="rect">
            <a:avLst/>
          </a:prstGeom>
          <a:noFill/>
          <a:ln w="9525">
            <a:noFill/>
          </a:ln>
        </p:spPr>
        <p:txBody>
          <a:bodyPr wrap="none">
            <a:spAutoFit/>
          </a:bodyPr>
          <a:lstStyle/>
          <a:p>
            <a:pPr lvl="0" algn="ctr"/>
            <a:r>
              <a:rPr lang="zh-CN" altLang="en-US" sz="4000" dirty="0">
                <a:solidFill>
                  <a:srgbClr val="CC0099"/>
                </a:solidFill>
                <a:latin typeface="华文行楷" pitchFamily="2" charset="-122"/>
                <a:ea typeface="华文行楷" pitchFamily="2" charset="-122"/>
              </a:rPr>
              <a:t>掌上通信息发布制度</a:t>
            </a:r>
          </a:p>
        </p:txBody>
      </p:sp>
      <p:sp>
        <p:nvSpPr>
          <p:cNvPr id="9" name="矩形 8"/>
          <p:cNvSpPr/>
          <p:nvPr/>
        </p:nvSpPr>
        <p:spPr>
          <a:xfrm>
            <a:off x="1331640" y="861100"/>
            <a:ext cx="6649576" cy="1415772"/>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FF0066"/>
                </a:solidFill>
                <a:effectLst/>
                <a:uLnTx/>
                <a:uFillTx/>
                <a:latin typeface="华文琥珀" pitchFamily="2" charset="-122"/>
                <a:ea typeface="华文琥珀" pitchFamily="2" charset="-122"/>
                <a:cs typeface="+mn-cs"/>
              </a:rPr>
              <a:t>《</a:t>
            </a:r>
            <a:r>
              <a:rPr kumimoji="0" lang="zh-CN" altLang="en-US" sz="3200" b="0" i="0" u="none" strike="noStrike" kern="1200" cap="none" spc="0" normalizeH="0" baseline="0" noProof="0" dirty="0">
                <a:ln>
                  <a:noFill/>
                </a:ln>
                <a:solidFill>
                  <a:srgbClr val="FF0066"/>
                </a:solidFill>
                <a:effectLst/>
                <a:uLnTx/>
                <a:uFillTx/>
                <a:latin typeface="华文琥珀" pitchFamily="2" charset="-122"/>
                <a:ea typeface="华文琥珀" pitchFamily="2" charset="-122"/>
                <a:cs typeface="+mn-cs"/>
              </a:rPr>
              <a:t>巷头小学</a:t>
            </a:r>
            <a:r>
              <a:rPr kumimoji="0" lang="en-US" altLang="zh-CN" sz="3200" b="0" i="0" u="none" strike="noStrike" kern="1200" cap="none" spc="0" normalizeH="0" baseline="0" noProof="0" dirty="0">
                <a:ln>
                  <a:noFill/>
                </a:ln>
                <a:solidFill>
                  <a:srgbClr val="FF0066"/>
                </a:solidFill>
                <a:effectLst/>
                <a:uLnTx/>
                <a:uFillTx/>
                <a:latin typeface="华文琥珀" pitchFamily="2" charset="-122"/>
                <a:ea typeface="华文琥珀" pitchFamily="2" charset="-122"/>
                <a:cs typeface="+mn-cs"/>
              </a:rPr>
              <a:t>2011-2015</a:t>
            </a:r>
            <a:r>
              <a:rPr kumimoji="0" lang="zh-CN" altLang="en-US" sz="3200" b="0" i="0" u="none" strike="noStrike" kern="1200" cap="none" spc="0" normalizeH="0" baseline="0" noProof="0" dirty="0">
                <a:ln>
                  <a:noFill/>
                </a:ln>
                <a:solidFill>
                  <a:srgbClr val="FF0066"/>
                </a:solidFill>
                <a:effectLst/>
                <a:uLnTx/>
                <a:uFillTx/>
                <a:latin typeface="华文琥珀" pitchFamily="2" charset="-122"/>
                <a:ea typeface="华文琥珀" pitchFamily="2" charset="-122"/>
                <a:cs typeface="+mn-cs"/>
              </a:rPr>
              <a:t>年发展规划</a:t>
            </a:r>
            <a:r>
              <a:rPr kumimoji="0" lang="en-US" altLang="zh-CN" sz="3200" b="0" i="0" u="none" strike="noStrike" kern="1200" cap="none" spc="0" normalizeH="0" baseline="0" noProof="0" dirty="0">
                <a:ln>
                  <a:noFill/>
                </a:ln>
                <a:solidFill>
                  <a:srgbClr val="FF0066"/>
                </a:solidFill>
                <a:effectLst/>
                <a:uLnTx/>
                <a:uFillTx/>
                <a:latin typeface="华文琥珀" pitchFamily="2" charset="-122"/>
                <a:ea typeface="华文琥珀" pitchFamily="2" charset="-122"/>
                <a:cs typeface="+mn-cs"/>
              </a:rPr>
              <a:t>》</a:t>
            </a:r>
            <a:endParaRPr kumimoji="0" lang="zh-CN" altLang="en-US" sz="3200" b="0" i="0" u="none" strike="noStrike" kern="1200" cap="none" spc="0" normalizeH="0" baseline="0" noProof="0" dirty="0">
              <a:ln>
                <a:noFill/>
              </a:ln>
              <a:solidFill>
                <a:srgbClr val="FF0066"/>
              </a:solidFill>
              <a:effectLst/>
              <a:uLnTx/>
              <a:uFillTx/>
              <a:latin typeface="华文琥珀" pitchFamily="2" charset="-122"/>
              <a:ea typeface="华文琥珀"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5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Verdana" panose="020B0604030504040204" pitchFamily="34" charset="0"/>
              <a:ea typeface="宋体" panose="02010600030101010101" pitchFamily="2" charset="-122"/>
              <a:cs typeface="+mn-cs"/>
            </a:endParaRPr>
          </a:p>
        </p:txBody>
      </p:sp>
      <p:sp>
        <p:nvSpPr>
          <p:cNvPr id="10" name="TextBox 9"/>
          <p:cNvSpPr txBox="1"/>
          <p:nvPr/>
        </p:nvSpPr>
        <p:spPr>
          <a:xfrm rot="851722">
            <a:off x="508560" y="3404424"/>
            <a:ext cx="4677710" cy="1445396"/>
          </a:xfrm>
          <a:prstGeom prst="rect">
            <a:avLst/>
          </a:prstGeom>
          <a:noFill/>
        </p:spPr>
        <p:txBody>
          <a:bodyPr>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3600" b="1" i="0" u="sng" strike="noStrike" kern="1200" cap="none" spc="0" normalizeH="0" baseline="0" noProof="0" dirty="0">
                <a:ln w="10541" cmpd="sng">
                  <a:solidFill>
                    <a:schemeClr val="accent1">
                      <a:shade val="88000"/>
                      <a:satMod val="110000"/>
                    </a:schemeClr>
                  </a:solidFill>
                  <a:prstDash val="solid"/>
                </a:ln>
                <a:solidFill>
                  <a:srgbClr val="FF0000"/>
                </a:solidFill>
                <a:effectLst/>
                <a:uLnTx/>
                <a:uFillTx/>
                <a:latin typeface="Verdana" panose="020B0604030504040204" pitchFamily="34" charset="0"/>
                <a:ea typeface="宋体" panose="02010600030101010101" pitchFamily="2" charset="-122"/>
                <a:cs typeface="+mn-cs"/>
              </a:rPr>
              <a:t>备课检查改为微课</a:t>
            </a:r>
            <a:endParaRPr kumimoji="0" lang="en-US" altLang="zh-CN" sz="3600" b="1" i="0" u="sng" strike="noStrike" kern="1200" cap="none" spc="0" normalizeH="0" baseline="0" noProof="0" dirty="0">
              <a:ln w="10541" cmpd="sng">
                <a:solidFill>
                  <a:schemeClr val="accent1">
                    <a:shade val="88000"/>
                    <a:satMod val="110000"/>
                  </a:schemeClr>
                </a:solidFill>
                <a:prstDash val="solid"/>
              </a:ln>
              <a:solidFill>
                <a:srgbClr val="FF0000"/>
              </a:solidFill>
              <a:effectLst/>
              <a:uLnTx/>
              <a:uFillTx/>
              <a:latin typeface="Verdana" panose="020B0604030504040204" pitchFamily="34" charset="0"/>
              <a:ea typeface="宋体" panose="02010600030101010101" pitchFamily="2" charset="-122"/>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3600" b="1" i="0" u="sng" strike="noStrike" kern="1200" cap="none" spc="0" normalizeH="0" baseline="0" noProof="0" dirty="0">
                <a:ln w="10541" cmpd="sng">
                  <a:solidFill>
                    <a:schemeClr val="accent1">
                      <a:shade val="88000"/>
                      <a:satMod val="110000"/>
                    </a:schemeClr>
                  </a:solidFill>
                  <a:prstDash val="solid"/>
                </a:ln>
                <a:solidFill>
                  <a:srgbClr val="FF0000"/>
                </a:solidFill>
                <a:effectLst/>
                <a:uLnTx/>
                <a:uFillTx/>
                <a:latin typeface="Verdana" panose="020B0604030504040204" pitchFamily="34" charset="0"/>
                <a:ea typeface="宋体" panose="02010600030101010101" pitchFamily="2" charset="-122"/>
                <a:cs typeface="+mn-cs"/>
              </a:rPr>
              <a:t>制作检查 </a:t>
            </a:r>
          </a:p>
        </p:txBody>
      </p:sp>
      <p:sp>
        <p:nvSpPr>
          <p:cNvPr id="11" name="Rectangle 2"/>
          <p:cNvSpPr txBox="1">
            <a:spLocks noChangeArrowheads="1"/>
          </p:cNvSpPr>
          <p:nvPr/>
        </p:nvSpPr>
        <p:spPr>
          <a:xfrm>
            <a:off x="107950" y="115888"/>
            <a:ext cx="2892425" cy="720725"/>
          </a:xfrm>
          <a:prstGeom prst="rect">
            <a:avLst/>
          </a:prstGeom>
          <a:solidFill>
            <a:srgbClr val="002060"/>
          </a:solidFill>
        </p:spPr>
        <p:txBody>
          <a:bodyPr/>
          <a:lstStyle/>
          <a:p>
            <a:pPr lvl="0" eaLnBrk="1" hangingPunct="1">
              <a:lnSpc>
                <a:spcPct val="90000"/>
              </a:lnSpc>
            </a:pPr>
            <a:r>
              <a:rPr lang="en-US" altLang="zh-CN" sz="3600" dirty="0">
                <a:solidFill>
                  <a:srgbClr val="FFC000"/>
                </a:solidFill>
                <a:effectLst>
                  <a:outerShdw blurRad="38100" dist="38100" dir="2700000">
                    <a:srgbClr val="C0C0C0"/>
                  </a:outerShdw>
                </a:effectLst>
                <a:latin typeface="华文琥珀" pitchFamily="2" charset="-122"/>
                <a:ea typeface="华文琥珀" pitchFamily="2" charset="-122"/>
              </a:rPr>
              <a:t>6.</a:t>
            </a:r>
            <a:r>
              <a:rPr lang="zh-CN" altLang="en-US" sz="3600" dirty="0">
                <a:solidFill>
                  <a:srgbClr val="FFC000"/>
                </a:solidFill>
                <a:effectLst>
                  <a:outerShdw blurRad="38100" dist="38100" dir="2700000">
                    <a:srgbClr val="C0C0C0"/>
                  </a:outerShdw>
                </a:effectLst>
                <a:latin typeface="华文琥珀" pitchFamily="2" charset="-122"/>
                <a:ea typeface="华文琥珀" pitchFamily="2" charset="-122"/>
              </a:rPr>
              <a:t>机制推动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txBox="1">
            <a:spLocks noGrp="1"/>
          </p:cNvSpPr>
          <p:nvPr>
            <p:ph type="dt" sz="half" idx="10"/>
          </p:nvPr>
        </p:nvSpPr>
        <p:spPr>
          <a:xfrm>
            <a:off x="0" y="6356350"/>
            <a:ext cx="2133600" cy="366713"/>
          </a:xfrm>
          <a:noFill/>
        </p:spPr>
        <p:txBody>
          <a:bodyPr vert="horz" lIns="91440" tIns="45720" rIns="91440" bIns="45720" rtlCol="0" anchor="ctr"/>
          <a:lstStyle/>
          <a:p>
            <a:pPr marL="0" marR="0" lvl="0" indent="0" algn="l" defTabSz="914400" rtl="0" eaLnBrk="0" fontAlgn="base" latinLnBrk="0" hangingPunct="0">
              <a:lnSpc>
                <a:spcPct val="100000"/>
              </a:lnSpc>
              <a:spcBef>
                <a:spcPct val="0"/>
              </a:spcBef>
              <a:spcAft>
                <a:spcPct val="0"/>
              </a:spcAft>
              <a:buClrTx/>
              <a:buSzTx/>
              <a:buFontTx/>
              <a:buNone/>
              <a:defRPr/>
            </a:pPr>
            <a:fld id="{BB4FC13C-C248-4355-8294-E1639A85A9B9}" type="datetime1">
              <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defRPr/>
              </a:pPr>
              <a:t>2017/1/5</a:t>
            </a:fld>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sp>
        <p:nvSpPr>
          <p:cNvPr id="8" name="MH_Others_1"/>
          <p:cNvSpPr/>
          <p:nvPr>
            <p:custDataLst>
              <p:tags r:id="rId1"/>
            </p:custDataLst>
          </p:nvPr>
        </p:nvSpPr>
        <p:spPr>
          <a:xfrm>
            <a:off x="7586663" y="1354138"/>
            <a:ext cx="908050" cy="908050"/>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3200" dirty="0">
              <a:solidFill>
                <a:srgbClr val="FFFFFF"/>
              </a:solidFill>
              <a:latin typeface="BatangChe" pitchFamily="49" charset="-127"/>
              <a:ea typeface="BatangChe" pitchFamily="49" charset="-127"/>
            </a:endParaRPr>
          </a:p>
        </p:txBody>
      </p:sp>
      <p:sp>
        <p:nvSpPr>
          <p:cNvPr id="9" name="MH_Others_11"/>
          <p:cNvSpPr/>
          <p:nvPr>
            <p:custDataLst>
              <p:tags r:id="rId2"/>
            </p:custDataLst>
          </p:nvPr>
        </p:nvSpPr>
        <p:spPr>
          <a:xfrm>
            <a:off x="6959600" y="655638"/>
            <a:ext cx="627063" cy="627063"/>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4000" dirty="0">
              <a:solidFill>
                <a:srgbClr val="FFFFFF"/>
              </a:solidFill>
              <a:latin typeface="BatangChe" pitchFamily="49" charset="-127"/>
              <a:ea typeface="BatangChe" pitchFamily="49" charset="-127"/>
            </a:endParaRPr>
          </a:p>
        </p:txBody>
      </p:sp>
      <p:sp>
        <p:nvSpPr>
          <p:cNvPr id="10" name="MH_Others_12"/>
          <p:cNvSpPr txBox="1"/>
          <p:nvPr>
            <p:custDataLst>
              <p:tags r:id="rId3"/>
            </p:custDataLst>
          </p:nvPr>
        </p:nvSpPr>
        <p:spPr>
          <a:xfrm>
            <a:off x="6921500" y="779463"/>
            <a:ext cx="744538" cy="3506788"/>
          </a:xfrm>
          <a:prstGeom prst="rect">
            <a:avLst/>
          </a:prstGeom>
          <a:noFill/>
        </p:spPr>
        <p:txBody>
          <a:bodyPr vert="eaVert" lIns="0" tIns="0" rIns="0" bIns="0"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800" b="0" i="0" u="none" strike="noStrike" kern="1200" cap="none" spc="10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C</a:t>
            </a:r>
            <a:r>
              <a:rPr kumimoji="0" lang="en-US" altLang="zh-CN" sz="2400" b="0" i="0" u="none" strike="noStrike" kern="1200" cap="none" spc="10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rPr>
              <a:t>ONTENTS</a:t>
            </a:r>
            <a:endParaRPr kumimoji="0" lang="zh-CN" altLang="en-US" sz="2400" b="0" i="0" u="none" strike="noStrike" kern="1200" cap="none" spc="100" normalizeH="0" baseline="0" noProof="0" dirty="0">
              <a:ln>
                <a:noFill/>
              </a:ln>
              <a:solidFill>
                <a:schemeClr val="accent2"/>
              </a:solidFill>
              <a:effectLst/>
              <a:uLnTx/>
              <a:uFillTx/>
              <a:latin typeface="微软雅黑" panose="020B0503020204020204" pitchFamily="34" charset="-122"/>
              <a:ea typeface="微软雅黑" panose="020B0503020204020204" pitchFamily="34" charset="-122"/>
              <a:cs typeface="+mn-cs"/>
            </a:endParaRPr>
          </a:p>
        </p:txBody>
      </p:sp>
      <p:sp>
        <p:nvSpPr>
          <p:cNvPr id="36870" name="MH_Others_13"/>
          <p:cNvSpPr txBox="1"/>
          <p:nvPr>
            <p:custDataLst>
              <p:tags r:id="rId4"/>
            </p:custDataLst>
          </p:nvPr>
        </p:nvSpPr>
        <p:spPr>
          <a:xfrm>
            <a:off x="7450138" y="457200"/>
            <a:ext cx="1044575" cy="2900363"/>
          </a:xfrm>
          <a:prstGeom prst="rect">
            <a:avLst/>
          </a:prstGeom>
          <a:noFill/>
          <a:ln w="9525">
            <a:noFill/>
          </a:ln>
        </p:spPr>
        <p:txBody>
          <a:bodyPr vert="eaVert" anchor="ctr"/>
          <a:lstStyle/>
          <a:p>
            <a:pPr lvl="0"/>
            <a:r>
              <a:rPr lang="zh-CN" altLang="en-US" sz="5400" b="1" dirty="0">
                <a:solidFill>
                  <a:srgbClr val="FF0000"/>
                </a:solidFill>
                <a:latin typeface="微软雅黑" panose="020B0503020204020204" pitchFamily="34" charset="-122"/>
                <a:ea typeface="微软雅黑" panose="020B0503020204020204" pitchFamily="34" charset="-122"/>
              </a:rPr>
              <a:t>模式初显</a:t>
            </a:r>
          </a:p>
        </p:txBody>
      </p:sp>
      <p:sp>
        <p:nvSpPr>
          <p:cNvPr id="12" name="MH_Number_1">
            <a:hlinkClick r:id="" action="ppaction://noaction"/>
          </p:cNvPr>
          <p:cNvSpPr/>
          <p:nvPr>
            <p:custDataLst>
              <p:tags r:id="rId5"/>
            </p:custDataLst>
          </p:nvPr>
        </p:nvSpPr>
        <p:spPr>
          <a:xfrm>
            <a:off x="4991100" y="1398588"/>
            <a:ext cx="588963" cy="590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dirty="0">
                <a:ln>
                  <a:noFill/>
                </a:ln>
                <a:solidFill>
                  <a:srgbClr val="FFFFFF"/>
                </a:solidFill>
                <a:effectLst/>
                <a:uLnTx/>
                <a:uFillTx/>
                <a:latin typeface="+mn-lt"/>
                <a:ea typeface="+mn-ea"/>
                <a:cs typeface="+mn-cs"/>
              </a:rPr>
              <a:t>01</a:t>
            </a:r>
            <a:endParaRPr kumimoji="0" lang="zh-CN" altLang="en-US" sz="2800" b="0" i="0" u="none" strike="noStrike" kern="1200" cap="none" spc="0" normalizeH="0" baseline="0" noProof="0" dirty="0">
              <a:ln>
                <a:noFill/>
              </a:ln>
              <a:solidFill>
                <a:srgbClr val="FFFFFF"/>
              </a:solidFill>
              <a:effectLst/>
              <a:uLnTx/>
              <a:uFillTx/>
              <a:latin typeface="+mn-lt"/>
              <a:ea typeface="+mn-ea"/>
              <a:cs typeface="+mn-cs"/>
            </a:endParaRPr>
          </a:p>
        </p:txBody>
      </p:sp>
      <p:sp>
        <p:nvSpPr>
          <p:cNvPr id="13" name="MH_Entry_1">
            <a:hlinkClick r:id="" action="ppaction://noaction"/>
          </p:cNvPr>
          <p:cNvSpPr txBox="1"/>
          <p:nvPr>
            <p:custDataLst>
              <p:tags r:id="rId6"/>
            </p:custDataLst>
          </p:nvPr>
        </p:nvSpPr>
        <p:spPr>
          <a:xfrm>
            <a:off x="3500430" y="2428868"/>
            <a:ext cx="790575" cy="3786188"/>
          </a:xfrm>
          <a:prstGeom prst="rect">
            <a:avLst/>
          </a:prstGeom>
          <a:noFill/>
        </p:spPr>
        <p:txBody>
          <a:bodyPr vert="eaVert" lIns="0" tIns="0" rIns="0" bIns="0"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200" normalizeH="0" baseline="0" noProof="0" dirty="0">
                <a:ln>
                  <a:noFill/>
                </a:ln>
                <a:solidFill>
                  <a:srgbClr val="FF0066"/>
                </a:solidFill>
                <a:effectLst/>
                <a:uLnTx/>
                <a:uFillTx/>
                <a:latin typeface="Verdana" panose="020B0604030504040204" pitchFamily="34" charset="0"/>
                <a:ea typeface="宋体" panose="02010600030101010101" pitchFamily="2" charset="-122"/>
                <a:cs typeface="+mn-cs"/>
              </a:rPr>
              <a:t>重新定义教学：</a:t>
            </a:r>
            <a:endParaRPr kumimoji="0" lang="en-US" altLang="zh-CN" sz="2800" b="1" i="0" u="none" strike="noStrike" kern="1200" cap="none" spc="200" normalizeH="0" baseline="0" noProof="0" dirty="0">
              <a:ln>
                <a:noFill/>
              </a:ln>
              <a:solidFill>
                <a:srgbClr val="FF0066"/>
              </a:solidFill>
              <a:effectLst/>
              <a:uLnTx/>
              <a:uFillTx/>
              <a:latin typeface="Verdana" panose="020B060403050404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200" normalizeH="0" baseline="0" noProof="0" dirty="0">
                <a:ln>
                  <a:noFill/>
                </a:ln>
                <a:solidFill>
                  <a:srgbClr val="000066"/>
                </a:solidFill>
                <a:effectLst/>
                <a:uLnTx/>
                <a:uFillTx/>
                <a:latin typeface="Verdana" panose="020B0604030504040204" pitchFamily="34" charset="0"/>
                <a:ea typeface="宋体" panose="02010600030101010101" pitchFamily="2" charset="-122"/>
                <a:cs typeface="+mn-cs"/>
              </a:rPr>
              <a:t>乡镇教师教学新模式</a:t>
            </a:r>
          </a:p>
        </p:txBody>
      </p:sp>
      <p:sp>
        <p:nvSpPr>
          <p:cNvPr id="14" name="MH_Number_2">
            <a:hlinkClick r:id="" action="ppaction://noaction"/>
          </p:cNvPr>
          <p:cNvSpPr/>
          <p:nvPr>
            <p:custDataLst>
              <p:tags r:id="rId7"/>
            </p:custDataLst>
          </p:nvPr>
        </p:nvSpPr>
        <p:spPr>
          <a:xfrm>
            <a:off x="3536950" y="1681163"/>
            <a:ext cx="609600" cy="6080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dirty="0">
                <a:ln>
                  <a:noFill/>
                </a:ln>
                <a:solidFill>
                  <a:srgbClr val="FFFFFF"/>
                </a:solidFill>
                <a:effectLst/>
                <a:uLnTx/>
                <a:uFillTx/>
                <a:latin typeface="+mn-lt"/>
                <a:ea typeface="+mn-ea"/>
                <a:cs typeface="+mn-cs"/>
              </a:rPr>
              <a:t>02</a:t>
            </a:r>
            <a:endParaRPr kumimoji="0" lang="zh-CN" altLang="en-US" sz="2800" b="0" i="0" u="none" strike="noStrike" kern="1200" cap="none" spc="0" normalizeH="0" baseline="0" noProof="0" dirty="0">
              <a:ln>
                <a:noFill/>
              </a:ln>
              <a:solidFill>
                <a:srgbClr val="FFFFFF"/>
              </a:solidFill>
              <a:effectLst/>
              <a:uLnTx/>
              <a:uFillTx/>
              <a:latin typeface="+mn-lt"/>
              <a:ea typeface="+mn-ea"/>
              <a:cs typeface="+mn-cs"/>
            </a:endParaRPr>
          </a:p>
        </p:txBody>
      </p:sp>
      <p:sp>
        <p:nvSpPr>
          <p:cNvPr id="15" name="MH_Entry_2">
            <a:hlinkClick r:id="" action="ppaction://noaction"/>
          </p:cNvPr>
          <p:cNvSpPr txBox="1"/>
          <p:nvPr>
            <p:custDataLst>
              <p:tags r:id="rId8"/>
            </p:custDataLst>
          </p:nvPr>
        </p:nvSpPr>
        <p:spPr>
          <a:xfrm>
            <a:off x="4857752" y="2214554"/>
            <a:ext cx="890588" cy="3783013"/>
          </a:xfrm>
          <a:prstGeom prst="rect">
            <a:avLst/>
          </a:prstGeom>
          <a:noFill/>
        </p:spPr>
        <p:txBody>
          <a:bodyPr vert="eaVert" lIns="0" tIns="0" rIns="0" bIns="0"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200" normalizeH="0" baseline="0" noProof="0" dirty="0">
                <a:ln>
                  <a:noFill/>
                </a:ln>
                <a:solidFill>
                  <a:srgbClr val="FF0066"/>
                </a:solidFill>
                <a:effectLst/>
                <a:uLnTx/>
                <a:uFillTx/>
                <a:latin typeface="Verdana" panose="020B0604030504040204" pitchFamily="34" charset="0"/>
                <a:ea typeface="宋体" panose="02010600030101010101" pitchFamily="2" charset="-122"/>
                <a:cs typeface="+mn-cs"/>
              </a:rPr>
              <a:t>重新定义学习：</a:t>
            </a:r>
            <a:endParaRPr kumimoji="0" lang="en-US" altLang="zh-CN" sz="2800" b="1" i="0" u="none" strike="noStrike" kern="1200" cap="none" spc="200" normalizeH="0" baseline="0" noProof="0" dirty="0">
              <a:ln>
                <a:noFill/>
              </a:ln>
              <a:solidFill>
                <a:srgbClr val="FF0066"/>
              </a:solidFill>
              <a:effectLst/>
              <a:uLnTx/>
              <a:uFillTx/>
              <a:latin typeface="Verdana" panose="020B060403050404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200" normalizeH="0" baseline="0" noProof="0" dirty="0">
                <a:ln>
                  <a:noFill/>
                </a:ln>
                <a:solidFill>
                  <a:srgbClr val="000066"/>
                </a:solidFill>
                <a:effectLst/>
                <a:uLnTx/>
                <a:uFillTx/>
                <a:latin typeface="Verdana" panose="020B0604030504040204" pitchFamily="34" charset="0"/>
                <a:ea typeface="宋体" panose="02010600030101010101" pitchFamily="2" charset="-122"/>
                <a:cs typeface="+mn-cs"/>
              </a:rPr>
              <a:t>乡镇学生学习新方式</a:t>
            </a:r>
          </a:p>
        </p:txBody>
      </p:sp>
      <p:sp>
        <p:nvSpPr>
          <p:cNvPr id="16" name="MH_Number_3">
            <a:hlinkClick r:id="" action="ppaction://noaction"/>
          </p:cNvPr>
          <p:cNvSpPr/>
          <p:nvPr>
            <p:custDataLst>
              <p:tags r:id="rId9"/>
            </p:custDataLst>
          </p:nvPr>
        </p:nvSpPr>
        <p:spPr>
          <a:xfrm>
            <a:off x="2195513" y="1268413"/>
            <a:ext cx="577850" cy="5778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dirty="0">
                <a:ln>
                  <a:noFill/>
                </a:ln>
                <a:solidFill>
                  <a:srgbClr val="FFFFFF"/>
                </a:solidFill>
                <a:effectLst/>
                <a:uLnTx/>
                <a:uFillTx/>
                <a:latin typeface="+mn-lt"/>
                <a:ea typeface="+mn-ea"/>
                <a:cs typeface="+mn-cs"/>
              </a:rPr>
              <a:t>03</a:t>
            </a:r>
            <a:endParaRPr kumimoji="0" lang="zh-CN" altLang="en-US" sz="2800" b="0" i="0" u="none" strike="noStrike" kern="1200" cap="none" spc="0" normalizeH="0" baseline="0" noProof="0" dirty="0">
              <a:ln>
                <a:noFill/>
              </a:ln>
              <a:solidFill>
                <a:srgbClr val="FFFFFF"/>
              </a:solidFill>
              <a:effectLst/>
              <a:uLnTx/>
              <a:uFillTx/>
              <a:latin typeface="+mn-lt"/>
              <a:ea typeface="+mn-ea"/>
              <a:cs typeface="+mn-cs"/>
            </a:endParaRPr>
          </a:p>
        </p:txBody>
      </p:sp>
      <p:sp>
        <p:nvSpPr>
          <p:cNvPr id="17" name="MH_Entry_3">
            <a:hlinkClick r:id="" action="ppaction://noaction"/>
          </p:cNvPr>
          <p:cNvSpPr txBox="1"/>
          <p:nvPr>
            <p:custDataLst>
              <p:tags r:id="rId10"/>
            </p:custDataLst>
          </p:nvPr>
        </p:nvSpPr>
        <p:spPr>
          <a:xfrm>
            <a:off x="2051050" y="1989138"/>
            <a:ext cx="846138" cy="4248150"/>
          </a:xfrm>
          <a:prstGeom prst="rect">
            <a:avLst/>
          </a:prstGeom>
          <a:noFill/>
        </p:spPr>
        <p:txBody>
          <a:bodyPr vert="eaVert" lIns="0" tIns="0" rIns="0" bIns="0" anchor="ctr"/>
          <a:lstStyle/>
          <a:p>
            <a:pPr lvl="0"/>
            <a:r>
              <a:rPr lang="zh-CN" altLang="en-US" sz="2800" b="1" dirty="0">
                <a:solidFill>
                  <a:srgbClr val="FF0066"/>
                </a:solidFill>
              </a:rPr>
              <a:t>重新定义</a:t>
            </a:r>
            <a:r>
              <a:rPr lang="zh-CN" altLang="en-US" sz="2800" b="1" dirty="0">
                <a:solidFill>
                  <a:srgbClr val="FF0066"/>
                </a:solidFill>
                <a:latin typeface="华文琥珀" pitchFamily="2" charset="-122"/>
                <a:ea typeface="华文琥珀" pitchFamily="2" charset="-122"/>
              </a:rPr>
              <a:t>管理</a:t>
            </a:r>
            <a:r>
              <a:rPr lang="zh-CN" altLang="en-US" sz="2800" b="1" dirty="0">
                <a:solidFill>
                  <a:srgbClr val="FF0066"/>
                </a:solidFill>
              </a:rPr>
              <a:t>：</a:t>
            </a:r>
            <a:endParaRPr lang="en-US" altLang="zh-CN" sz="2800" b="1" dirty="0">
              <a:solidFill>
                <a:srgbClr val="FF0066"/>
              </a:solidFill>
            </a:endParaRPr>
          </a:p>
          <a:p>
            <a:pPr lvl="0"/>
            <a:r>
              <a:rPr lang="en-US" altLang="zh-CN" sz="2800" b="1" dirty="0">
                <a:solidFill>
                  <a:srgbClr val="FF0066"/>
                </a:solidFill>
              </a:rPr>
              <a:t>  </a:t>
            </a:r>
            <a:r>
              <a:rPr lang="zh-CN" altLang="en-US" sz="2800" b="1" dirty="0">
                <a:solidFill>
                  <a:srgbClr val="000066"/>
                </a:solidFill>
              </a:rPr>
              <a:t>家校资源互通新途径</a:t>
            </a:r>
          </a:p>
        </p:txBody>
      </p:sp>
      <p:sp>
        <p:nvSpPr>
          <p:cNvPr id="2" name="矩形 1"/>
          <p:cNvSpPr/>
          <p:nvPr/>
        </p:nvSpPr>
        <p:spPr>
          <a:xfrm>
            <a:off x="0" y="115888"/>
            <a:ext cx="1547813"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454660" y="116205"/>
            <a:ext cx="3738880" cy="645795"/>
          </a:xfrm>
          <a:prstGeom prst="rect">
            <a:avLst/>
          </a:prstGeom>
          <a:noFill/>
        </p:spPr>
        <p:txBody>
          <a:bodyPr wrap="none" rtlCol="0">
            <a:spAutoFit/>
          </a:bodyPr>
          <a:lstStyle/>
          <a:p>
            <a:pPr>
              <a:lnSpc>
                <a:spcPct val="130000"/>
              </a:lnSpc>
            </a:pPr>
            <a:r>
              <a:rPr lang="zh-CN" altLang="en-US" sz="2800" dirty="0" smtClean="0">
                <a:latin typeface="Arial" panose="020B0604020202020204" pitchFamily="34" charset="0"/>
                <a:ea typeface="微软雅黑" panose="020B0503020204020204" pitchFamily="34" charset="-122"/>
              </a:rPr>
              <a:t>项目推动呈现缤纷课堂</a:t>
            </a:r>
          </a:p>
        </p:txBody>
      </p:sp>
    </p:spTree>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785813" y="928688"/>
            <a:ext cx="7572375" cy="0"/>
          </a:xfrm>
          <a:prstGeom prst="line">
            <a:avLst/>
          </a:prstGeom>
        </p:spPr>
        <p:style>
          <a:lnRef idx="1">
            <a:schemeClr val="accent1"/>
          </a:lnRef>
          <a:fillRef idx="0">
            <a:schemeClr val="accent1"/>
          </a:fillRef>
          <a:effectRef idx="0">
            <a:schemeClr val="accent1"/>
          </a:effectRef>
          <a:fontRef idx="minor">
            <a:schemeClr val="tx1"/>
          </a:fontRef>
        </p:style>
      </p:cxnSp>
      <p:sp>
        <p:nvSpPr>
          <p:cNvPr id="20483" name="TextBox 5"/>
          <p:cNvSpPr txBox="1"/>
          <p:nvPr/>
        </p:nvSpPr>
        <p:spPr>
          <a:xfrm>
            <a:off x="512445" y="131763"/>
            <a:ext cx="5466080" cy="725170"/>
          </a:xfrm>
          <a:prstGeom prst="rect">
            <a:avLst/>
          </a:prstGeom>
          <a:noFill/>
          <a:ln w="9525">
            <a:noFill/>
          </a:ln>
        </p:spPr>
        <p:txBody>
          <a:bodyPr wrap="none">
            <a:spAutoFit/>
          </a:bodyPr>
          <a:lstStyle/>
          <a:p>
            <a:pPr lvl="0" algn="l">
              <a:lnSpc>
                <a:spcPct val="130000"/>
              </a:lnSpc>
            </a:pPr>
            <a:r>
              <a:rPr lang="zh-CN" altLang="en-US" sz="3200" b="1" noProof="0" dirty="0" smtClean="0">
                <a:ln>
                  <a:noFill/>
                </a:ln>
                <a:effectLst/>
                <a:uLnTx/>
                <a:uFillTx/>
                <a:latin typeface="+mj-ea"/>
                <a:ea typeface="+mj-ea"/>
                <a:cs typeface="+mn-cs"/>
                <a:sym typeface="+mn-ea"/>
              </a:rPr>
              <a:t>二、信息化建设研究案例分享</a:t>
            </a:r>
            <a:endParaRPr lang="zh-CN" altLang="en-US" sz="3200" dirty="0">
              <a:latin typeface="Arial" panose="020B0604020202020204" pitchFamily="34" charset="0"/>
              <a:ea typeface="微软雅黑" panose="020B0503020204020204" pitchFamily="34" charset="-122"/>
            </a:endParaRPr>
          </a:p>
        </p:txBody>
      </p:sp>
      <p:sp>
        <p:nvSpPr>
          <p:cNvPr id="3" name="文本框 2"/>
          <p:cNvSpPr txBox="1"/>
          <p:nvPr/>
        </p:nvSpPr>
        <p:spPr>
          <a:xfrm>
            <a:off x="0" y="1000108"/>
            <a:ext cx="1605280" cy="645795"/>
          </a:xfrm>
          <a:prstGeom prst="rect">
            <a:avLst/>
          </a:prstGeom>
          <a:solidFill>
            <a:schemeClr val="accent1">
              <a:lumMod val="50000"/>
            </a:schemeClr>
          </a:solidFill>
        </p:spPr>
        <p:txBody>
          <a:bodyPr wrap="none" rtlCol="0">
            <a:spAutoFit/>
          </a:bodyPr>
          <a:lstStyle/>
          <a:p>
            <a:pPr>
              <a:lnSpc>
                <a:spcPct val="130000"/>
              </a:lnSpc>
            </a:pPr>
            <a:r>
              <a:rPr lang="zh-CN" altLang="en-US" sz="2800" dirty="0" smtClean="0">
                <a:solidFill>
                  <a:schemeClr val="bg1"/>
                </a:solidFill>
                <a:latin typeface="Arial" panose="020B0604020202020204" pitchFamily="34" charset="0"/>
                <a:ea typeface="微软雅黑" panose="020B0503020204020204" pitchFamily="34" charset="-122"/>
              </a:rPr>
              <a:t>项目背景</a:t>
            </a:r>
          </a:p>
        </p:txBody>
      </p:sp>
      <p:pic>
        <p:nvPicPr>
          <p:cNvPr id="7" name="Picture 3"/>
          <p:cNvPicPr>
            <a:picLocks noChangeAspect="1"/>
          </p:cNvPicPr>
          <p:nvPr/>
        </p:nvPicPr>
        <p:blipFill>
          <a:blip r:embed="rId2" cstate="print"/>
          <a:stretch>
            <a:fillRect/>
          </a:stretch>
        </p:blipFill>
        <p:spPr>
          <a:xfrm>
            <a:off x="1500166" y="1428735"/>
            <a:ext cx="6500858" cy="5091537"/>
          </a:xfrm>
          <a:prstGeom prst="rect">
            <a:avLst/>
          </a:prstGeom>
          <a:noFill/>
          <a:ln w="9525">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矩形 25"/>
          <p:cNvSpPr/>
          <p:nvPr/>
        </p:nvSpPr>
        <p:spPr>
          <a:xfrm>
            <a:off x="257175" y="1017588"/>
            <a:ext cx="8562975" cy="466725"/>
          </a:xfrm>
          <a:custGeom>
            <a:avLst/>
            <a:gdLst>
              <a:gd name="txL" fmla="*/ 0 w 5613836"/>
              <a:gd name="txT" fmla="*/ 0 h 3689690"/>
              <a:gd name="txR" fmla="*/ 5613836 w 5613836"/>
              <a:gd name="txB" fmla="*/ 3689690 h 3689690"/>
            </a:gdLst>
            <a:ahLst/>
            <a:cxnLst>
              <a:cxn ang="0">
                <a:pos x="289100821" y="0"/>
              </a:cxn>
              <a:cxn ang="0">
                <a:pos x="2147483647" y="0"/>
              </a:cxn>
              <a:cxn ang="0">
                <a:pos x="2147483647" y="0"/>
              </a:cxn>
              <a:cxn ang="0">
                <a:pos x="2147483647" y="0"/>
              </a:cxn>
              <a:cxn ang="0">
                <a:pos x="289100821" y="0"/>
              </a:cxn>
            </a:cxnLst>
            <a:rect l="txL" t="txT" r="txR" b="txB"/>
            <a:pathLst>
              <a:path w="5613836" h="3689690">
                <a:moveTo>
                  <a:pt x="392" y="25213"/>
                </a:moveTo>
                <a:lnTo>
                  <a:pt x="5613836" y="0"/>
                </a:lnTo>
                <a:cubicBezTo>
                  <a:pt x="5567546" y="1138044"/>
                  <a:pt x="5604521" y="2257401"/>
                  <a:pt x="5558231" y="3395445"/>
                </a:cubicBezTo>
                <a:cubicBezTo>
                  <a:pt x="4610834" y="3440587"/>
                  <a:pt x="933430" y="4006719"/>
                  <a:pt x="8470" y="3437697"/>
                </a:cubicBezTo>
                <a:cubicBezTo>
                  <a:pt x="11328" y="2287744"/>
                  <a:pt x="-2466" y="1175166"/>
                  <a:pt x="392" y="25213"/>
                </a:cubicBezTo>
                <a:close/>
              </a:path>
            </a:pathLst>
          </a:custGeom>
          <a:gradFill rotWithShape="1">
            <a:gsLst>
              <a:gs pos="0">
                <a:srgbClr val="343436">
                  <a:alpha val="100000"/>
                </a:srgbClr>
              </a:gs>
              <a:gs pos="82999">
                <a:srgbClr val="CDCDCF">
                  <a:alpha val="100000"/>
                </a:srgbClr>
              </a:gs>
              <a:gs pos="100000">
                <a:srgbClr val="CDCDCF">
                  <a:alpha val="100000"/>
                </a:srgbClr>
              </a:gs>
            </a:gsLst>
            <a:lin ang="18900000" scaled="1"/>
            <a:tileRect/>
          </a:gradFill>
          <a:ln w="9525">
            <a:noFill/>
          </a:ln>
        </p:spPr>
        <p:txBody>
          <a:bodyPr/>
          <a:lstStyle/>
          <a:p>
            <a:endParaRPr lang="zh-CN" altLang="en-US"/>
          </a:p>
        </p:txBody>
      </p:sp>
      <p:sp>
        <p:nvSpPr>
          <p:cNvPr id="37891" name="TextBox 21"/>
          <p:cNvSpPr/>
          <p:nvPr/>
        </p:nvSpPr>
        <p:spPr>
          <a:xfrm>
            <a:off x="611188" y="1012825"/>
            <a:ext cx="8424862" cy="400050"/>
          </a:xfrm>
          <a:prstGeom prst="rect">
            <a:avLst/>
          </a:prstGeom>
          <a:noFill/>
          <a:ln w="9525">
            <a:noFill/>
          </a:ln>
        </p:spPr>
        <p:txBody>
          <a:bodyPr>
            <a:spAutoFit/>
          </a:bodyPr>
          <a:lstStyle/>
          <a:p>
            <a:pPr lvl="0" defTabSz="685800" eaLnBrk="1" hangingPunct="1"/>
            <a:r>
              <a:rPr lang="en-US" altLang="zh-CN" sz="2000"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sym typeface="微软雅黑" panose="020B0503020204020204" pitchFamily="34" charset="-122"/>
              </a:rPr>
              <a:t>班级圈、              在线作业、            学校公众号、        教育类公众号</a:t>
            </a:r>
          </a:p>
        </p:txBody>
      </p:sp>
      <p:pic>
        <p:nvPicPr>
          <p:cNvPr id="14345" name="Picture 9" descr="Photo_20140922095613FWD2"/>
          <p:cNvPicPr>
            <a:picLocks noChangeAspect="1" noChangeArrowheads="1"/>
          </p:cNvPicPr>
          <p:nvPr/>
        </p:nvPicPr>
        <p:blipFill>
          <a:blip r:embed="rId2" cstate="print"/>
          <a:srcRect/>
          <a:stretch>
            <a:fillRect/>
          </a:stretch>
        </p:blipFill>
        <p:spPr bwMode="auto">
          <a:xfrm>
            <a:off x="107950" y="1628775"/>
            <a:ext cx="2260600" cy="4551363"/>
          </a:xfrm>
          <a:prstGeom prst="rect">
            <a:avLst/>
          </a:prstGeom>
          <a:ln>
            <a:noFill/>
          </a:ln>
          <a:effectLst>
            <a:outerShdw blurRad="292100" dist="139700" dir="2700000" algn="tl" rotWithShape="0">
              <a:srgbClr val="333333">
                <a:alpha val="65000"/>
              </a:srgbClr>
            </a:outerShdw>
          </a:effectLst>
        </p:spPr>
      </p:pic>
      <p:pic>
        <p:nvPicPr>
          <p:cNvPr id="12" name="Picture 9" descr="Photo_20140923055729V4GQ"/>
          <p:cNvPicPr>
            <a:picLocks noChangeAspect="1" noChangeArrowheads="1"/>
          </p:cNvPicPr>
          <p:nvPr/>
        </p:nvPicPr>
        <p:blipFill>
          <a:blip r:embed="rId3" cstate="print"/>
          <a:srcRect/>
          <a:stretch>
            <a:fillRect/>
          </a:stretch>
        </p:blipFill>
        <p:spPr bwMode="auto">
          <a:xfrm>
            <a:off x="2411413" y="1628775"/>
            <a:ext cx="2252663" cy="4435475"/>
          </a:xfrm>
          <a:prstGeom prst="rect">
            <a:avLst/>
          </a:prstGeom>
          <a:ln>
            <a:noFill/>
          </a:ln>
          <a:effectLst>
            <a:outerShdw blurRad="292100" dist="139700" dir="2700000" algn="tl" rotWithShape="0">
              <a:srgbClr val="333333">
                <a:alpha val="65000"/>
              </a:srgbClr>
            </a:outerShdw>
          </a:effectLst>
        </p:spPr>
      </p:pic>
      <p:pic>
        <p:nvPicPr>
          <p:cNvPr id="37895" name="图片 1"/>
          <p:cNvPicPr>
            <a:picLocks noChangeAspect="1"/>
          </p:cNvPicPr>
          <p:nvPr/>
        </p:nvPicPr>
        <p:blipFill>
          <a:blip r:embed="rId4" cstate="print"/>
          <a:stretch>
            <a:fillRect/>
          </a:stretch>
        </p:blipFill>
        <p:spPr>
          <a:xfrm>
            <a:off x="4716463" y="1628775"/>
            <a:ext cx="2112962" cy="4513263"/>
          </a:xfrm>
          <a:prstGeom prst="rect">
            <a:avLst/>
          </a:prstGeom>
          <a:noFill/>
          <a:ln w="9525">
            <a:noFill/>
          </a:ln>
        </p:spPr>
      </p:pic>
      <p:pic>
        <p:nvPicPr>
          <p:cNvPr id="37896" name="图片 8"/>
          <p:cNvPicPr>
            <a:picLocks noChangeAspect="1"/>
          </p:cNvPicPr>
          <p:nvPr/>
        </p:nvPicPr>
        <p:blipFill>
          <a:blip r:embed="rId5" cstate="print"/>
          <a:stretch>
            <a:fillRect/>
          </a:stretch>
        </p:blipFill>
        <p:spPr>
          <a:xfrm>
            <a:off x="6858000" y="1557338"/>
            <a:ext cx="2320925" cy="4951412"/>
          </a:xfrm>
          <a:prstGeom prst="rect">
            <a:avLst/>
          </a:prstGeom>
          <a:noFill/>
          <a:ln w="9525">
            <a:noFill/>
          </a:ln>
        </p:spPr>
      </p:pic>
      <p:sp>
        <p:nvSpPr>
          <p:cNvPr id="2" name="右箭头 1">
            <a:hlinkClick r:id="rId6" action="ppaction://hlinkfile"/>
          </p:cNvPr>
          <p:cNvSpPr/>
          <p:nvPr/>
        </p:nvSpPr>
        <p:spPr>
          <a:xfrm>
            <a:off x="6948488" y="6264275"/>
            <a:ext cx="719138" cy="4048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107950" y="247015"/>
            <a:ext cx="1605280" cy="645795"/>
          </a:xfrm>
          <a:prstGeom prst="rect">
            <a:avLst/>
          </a:prstGeom>
          <a:solidFill>
            <a:schemeClr val="accent1">
              <a:lumMod val="50000"/>
            </a:schemeClr>
          </a:solidFill>
        </p:spPr>
        <p:txBody>
          <a:bodyPr wrap="none" rtlCol="0">
            <a:spAutoFit/>
          </a:bodyPr>
          <a:lstStyle/>
          <a:p>
            <a:pPr>
              <a:lnSpc>
                <a:spcPct val="130000"/>
              </a:lnSpc>
            </a:pPr>
            <a:r>
              <a:rPr lang="zh-CN" altLang="en-US" sz="2800" dirty="0" smtClean="0">
                <a:solidFill>
                  <a:schemeClr val="bg1"/>
                </a:solidFill>
                <a:latin typeface="Arial" panose="020B0604020202020204" pitchFamily="34" charset="0"/>
                <a:ea typeface="微软雅黑" panose="020B0503020204020204" pitchFamily="34" charset="-122"/>
              </a:rPr>
              <a:t>项目背景</a:t>
            </a:r>
          </a:p>
        </p:txBody>
      </p:sp>
      <p:sp>
        <p:nvSpPr>
          <p:cNvPr id="10" name="TextBox 9"/>
          <p:cNvSpPr txBox="1"/>
          <p:nvPr/>
        </p:nvSpPr>
        <p:spPr>
          <a:xfrm>
            <a:off x="2643174" y="214290"/>
            <a:ext cx="4339650" cy="812530"/>
          </a:xfrm>
          <a:prstGeom prst="rect">
            <a:avLst/>
          </a:prstGeom>
          <a:solidFill>
            <a:srgbClr val="FFFF00"/>
          </a:solidFill>
        </p:spPr>
        <p:txBody>
          <a:bodyPr wrap="none" rtlCol="0">
            <a:spAutoFit/>
          </a:bodyPr>
          <a:lstStyle/>
          <a:p>
            <a:pPr>
              <a:lnSpc>
                <a:spcPct val="130000"/>
              </a:lnSpc>
            </a:pPr>
            <a:r>
              <a:rPr lang="zh-CN" altLang="en-US" sz="3600" dirty="0" smtClean="0">
                <a:solidFill>
                  <a:srgbClr val="CC0000"/>
                </a:solidFill>
                <a:latin typeface="Arial" panose="020B0604020202020204" pitchFamily="34" charset="0"/>
                <a:ea typeface="微软雅黑" panose="020B0503020204020204" pitchFamily="34" charset="-122"/>
              </a:rPr>
              <a:t>东莞推广微课掌上通</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图片 17" descr="C:\Users\Administrator\AppData\Roaming\Tencent\Users\120451848\QQ\WinTemp\RichOle\TOS%BZH255}RKQ}0O@WS1T9.png"/>
          <p:cNvSpPr/>
          <p:nvPr/>
        </p:nvSpPr>
        <p:spPr>
          <a:xfrm>
            <a:off x="4572000" y="3429000"/>
            <a:ext cx="5191125" cy="3810000"/>
          </a:xfrm>
        </p:spPr>
      </p:sp>
      <p:sp>
        <p:nvSpPr>
          <p:cNvPr id="2" name="图片 17" descr="C:\Users\Administrator\AppData\Roaming\Tencent\Users\120451848\QQ\WinTemp\RichOle\TOS%BZH255}RKQ}0O@WS1T9.png"/>
          <p:cNvSpPr/>
          <p:nvPr/>
        </p:nvSpPr>
        <p:spPr>
          <a:xfrm>
            <a:off x="4699000" y="3556000"/>
            <a:ext cx="5191125" cy="3810000"/>
          </a:xfrm>
        </p:spPr>
      </p:sp>
      <p:sp>
        <p:nvSpPr>
          <p:cNvPr id="3" name="图片 17" descr="C:\Users\Administrator\AppData\Roaming\Tencent\Users\120451848\QQ\WinTemp\RichOle\TOS%BZH255}RKQ}0O@WS1T9.png"/>
          <p:cNvSpPr/>
          <p:nvPr/>
        </p:nvSpPr>
        <p:spPr>
          <a:xfrm>
            <a:off x="4826000" y="3683000"/>
            <a:ext cx="5191125" cy="3810000"/>
          </a:xfrm>
        </p:spPr>
      </p:sp>
      <p:pic>
        <p:nvPicPr>
          <p:cNvPr id="4" name="图片 3" descr="@YFGG`CJN6]BQG8@V%E$9LU"/>
          <p:cNvPicPr>
            <a:picLocks noChangeAspect="1"/>
          </p:cNvPicPr>
          <p:nvPr/>
        </p:nvPicPr>
        <p:blipFill>
          <a:blip r:embed="rId2" cstate="print"/>
          <a:stretch>
            <a:fillRect/>
          </a:stretch>
        </p:blipFill>
        <p:spPr>
          <a:xfrm>
            <a:off x="526415" y="214630"/>
            <a:ext cx="7562850" cy="5540375"/>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4282" y="214290"/>
            <a:ext cx="1620957" cy="597215"/>
          </a:xfrm>
          <a:prstGeom prst="rect">
            <a:avLst/>
          </a:prstGeom>
          <a:solidFill>
            <a:schemeClr val="accent1">
              <a:lumMod val="50000"/>
            </a:schemeClr>
          </a:solidFill>
        </p:spPr>
        <p:txBody>
          <a:bodyPr wrap="none" rtlCol="0">
            <a:spAutoFit/>
          </a:bodyPr>
          <a:lstStyle/>
          <a:p>
            <a:pPr>
              <a:lnSpc>
                <a:spcPct val="130000"/>
              </a:lnSpc>
            </a:pPr>
            <a:r>
              <a:rPr lang="zh-CN" altLang="en-US" sz="2800" dirty="0" smtClean="0">
                <a:solidFill>
                  <a:schemeClr val="bg1"/>
                </a:solidFill>
                <a:latin typeface="Arial" panose="020B0604020202020204" pitchFamily="34" charset="0"/>
                <a:ea typeface="微软雅黑" panose="020B0503020204020204" pitchFamily="34" charset="-122"/>
              </a:rPr>
              <a:t>发</a:t>
            </a:r>
            <a:r>
              <a:rPr lang="zh-CN" altLang="en-US" sz="2800" dirty="0" smtClean="0">
                <a:solidFill>
                  <a:schemeClr val="bg1"/>
                </a:solidFill>
                <a:latin typeface="Arial" panose="020B0604020202020204" pitchFamily="34" charset="0"/>
                <a:ea typeface="微软雅黑" panose="020B0503020204020204" pitchFamily="34" charset="-122"/>
              </a:rPr>
              <a:t>现问题</a:t>
            </a:r>
          </a:p>
        </p:txBody>
      </p:sp>
      <p:sp>
        <p:nvSpPr>
          <p:cNvPr id="4" name="文本框 3"/>
          <p:cNvSpPr txBox="1"/>
          <p:nvPr/>
        </p:nvSpPr>
        <p:spPr>
          <a:xfrm>
            <a:off x="1142976" y="3643314"/>
            <a:ext cx="6858048" cy="1052596"/>
          </a:xfrm>
          <a:prstGeom prst="rect">
            <a:avLst/>
          </a:prstGeom>
          <a:noFill/>
        </p:spPr>
        <p:txBody>
          <a:bodyPr wrap="square" rtlCol="0" anchor="t">
            <a:spAutoFit/>
          </a:bodyPr>
          <a:lstStyle/>
          <a:p>
            <a:pPr>
              <a:lnSpc>
                <a:spcPct val="130000"/>
              </a:lnSpc>
            </a:pPr>
            <a:r>
              <a:rPr lang="en-US" altLang="zh-CN" sz="2400" b="1" dirty="0" smtClean="0">
                <a:latin typeface="黑体" pitchFamily="49" charset="-122"/>
                <a:ea typeface="黑体" pitchFamily="49" charset="-122"/>
              </a:rPr>
              <a:t>2.</a:t>
            </a:r>
            <a:r>
              <a:rPr lang="zh-CN" altLang="en-US" sz="2400" b="1" dirty="0" smtClean="0">
                <a:latin typeface="黑体" pitchFamily="49" charset="-122"/>
                <a:ea typeface="黑体" pitchFamily="49" charset="-122"/>
              </a:rPr>
              <a:t>没</a:t>
            </a:r>
            <a:r>
              <a:rPr lang="zh-CN" altLang="en-US" sz="2400" b="1" dirty="0" smtClean="0">
                <a:latin typeface="黑体" pitchFamily="49" charset="-122"/>
                <a:ea typeface="黑体" pitchFamily="49" charset="-122"/>
              </a:rPr>
              <a:t>有平台和设备支持，学生的课前自主学习受到制约。</a:t>
            </a:r>
            <a:endParaRPr lang="zh-CN" altLang="en-US" sz="2400" b="1" dirty="0" smtClean="0">
              <a:latin typeface="黑体" pitchFamily="49" charset="-122"/>
              <a:ea typeface="黑体" pitchFamily="49" charset="-122"/>
            </a:endParaRPr>
          </a:p>
        </p:txBody>
      </p:sp>
      <p:sp>
        <p:nvSpPr>
          <p:cNvPr id="5" name="文本框 4"/>
          <p:cNvSpPr txBox="1"/>
          <p:nvPr/>
        </p:nvSpPr>
        <p:spPr>
          <a:xfrm>
            <a:off x="1142976" y="4948172"/>
            <a:ext cx="6929486" cy="1052596"/>
          </a:xfrm>
          <a:prstGeom prst="rect">
            <a:avLst/>
          </a:prstGeom>
          <a:noFill/>
        </p:spPr>
        <p:txBody>
          <a:bodyPr wrap="square" rtlCol="0" anchor="t">
            <a:spAutoFit/>
          </a:bodyPr>
          <a:lstStyle/>
          <a:p>
            <a:pPr>
              <a:lnSpc>
                <a:spcPct val="130000"/>
              </a:lnSpc>
            </a:pPr>
            <a:r>
              <a:rPr lang="en-US" altLang="zh-CN" sz="2400" b="1" dirty="0" smtClean="0">
                <a:latin typeface="黑体" pitchFamily="49" charset="-122"/>
                <a:ea typeface="黑体" pitchFamily="49" charset="-122"/>
              </a:rPr>
              <a:t>3.</a:t>
            </a:r>
            <a:r>
              <a:rPr lang="zh-CN" altLang="en-US" sz="2400" b="1" dirty="0" smtClean="0">
                <a:latin typeface="黑体" pitchFamily="49" charset="-122"/>
                <a:ea typeface="黑体" pitchFamily="49" charset="-122"/>
              </a:rPr>
              <a:t>学生的课前学习、课中学习和课后学习情况也缺乏有效的监督和评价。</a:t>
            </a:r>
          </a:p>
        </p:txBody>
      </p:sp>
      <p:sp>
        <p:nvSpPr>
          <p:cNvPr id="6" name="文本框 3"/>
          <p:cNvSpPr txBox="1"/>
          <p:nvPr/>
        </p:nvSpPr>
        <p:spPr>
          <a:xfrm>
            <a:off x="1071538" y="928670"/>
            <a:ext cx="7286676" cy="2653034"/>
          </a:xfrm>
          <a:prstGeom prst="rect">
            <a:avLst/>
          </a:prstGeom>
          <a:noFill/>
        </p:spPr>
        <p:txBody>
          <a:bodyPr wrap="square" rtlCol="0" anchor="t">
            <a:spAutoFit/>
          </a:bodyPr>
          <a:lstStyle/>
          <a:p>
            <a:pPr>
              <a:lnSpc>
                <a:spcPct val="130000"/>
              </a:lnSpc>
            </a:pPr>
            <a:r>
              <a:rPr lang="en-US" altLang="zh-CN" sz="2400" b="1" dirty="0" smtClean="0">
                <a:latin typeface="黑体" pitchFamily="49" charset="-122"/>
                <a:ea typeface="黑体" pitchFamily="49" charset="-122"/>
              </a:rPr>
              <a:t>1</a:t>
            </a:r>
            <a:r>
              <a:rPr lang="en-US" altLang="zh-CN" sz="2400" b="1" dirty="0" smtClean="0">
                <a:latin typeface="黑体" pitchFamily="49" charset="-122"/>
                <a:ea typeface="黑体" pitchFamily="49" charset="-122"/>
              </a:rPr>
              <a:t>.</a:t>
            </a:r>
            <a:r>
              <a:rPr lang="zh-CN" altLang="en-US" sz="2400" b="1" dirty="0" smtClean="0">
                <a:latin typeface="黑体" pitchFamily="49" charset="-122"/>
                <a:ea typeface="黑体" pitchFamily="49" charset="-122"/>
              </a:rPr>
              <a:t>通过与联盟学校的共研共进，我们发现与城市小学存在很大的差距，特别是我们的</a:t>
            </a:r>
            <a:r>
              <a:rPr lang="zh-CN" altLang="en-US" sz="2800" b="1" dirty="0" smtClean="0">
                <a:solidFill>
                  <a:srgbClr val="FF0000"/>
                </a:solidFill>
                <a:latin typeface="黑体" pitchFamily="49" charset="-122"/>
                <a:ea typeface="黑体" pitchFamily="49" charset="-122"/>
              </a:rPr>
              <a:t>教</a:t>
            </a:r>
            <a:r>
              <a:rPr lang="zh-CN" altLang="en-US" sz="2800" b="1" dirty="0" smtClean="0">
                <a:solidFill>
                  <a:srgbClr val="FF0000"/>
                </a:solidFill>
                <a:latin typeface="黑体" pitchFamily="49" charset="-122"/>
                <a:ea typeface="黑体" pitchFamily="49" charset="-122"/>
              </a:rPr>
              <a:t>学</a:t>
            </a:r>
            <a:r>
              <a:rPr lang="zh-CN" altLang="en-US" sz="2800" b="1" dirty="0" smtClean="0">
                <a:solidFill>
                  <a:srgbClr val="FF0000"/>
                </a:solidFill>
                <a:latin typeface="黑体" pitchFamily="49" charset="-122"/>
                <a:ea typeface="黑体" pitchFamily="49" charset="-122"/>
              </a:rPr>
              <a:t>理念相对保守</a:t>
            </a:r>
            <a:r>
              <a:rPr lang="zh-CN" altLang="en-US" sz="2400" b="1" dirty="0" smtClean="0">
                <a:latin typeface="黑体" pitchFamily="49" charset="-122"/>
                <a:ea typeface="黑体" pitchFamily="49" charset="-122"/>
              </a:rPr>
              <a:t>，教师精讲精练多，学生缺少自主学习的机会，数学语言表达能力较弱。因此，迫切需要对课堂进行改革。</a:t>
            </a:r>
            <a:endParaRPr lang="zh-CN" altLang="en-US" sz="2400" b="1" dirty="0" smtClean="0">
              <a:latin typeface="黑体" pitchFamily="49" charset="-122"/>
              <a:ea typeface="黑体"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2440" y="500042"/>
            <a:ext cx="1605280" cy="645795"/>
          </a:xfrm>
          <a:prstGeom prst="rect">
            <a:avLst/>
          </a:prstGeom>
          <a:solidFill>
            <a:schemeClr val="accent1">
              <a:lumMod val="50000"/>
            </a:schemeClr>
          </a:solidFill>
        </p:spPr>
        <p:txBody>
          <a:bodyPr wrap="none" rtlCol="0">
            <a:spAutoFit/>
          </a:bodyPr>
          <a:lstStyle/>
          <a:p>
            <a:pPr>
              <a:lnSpc>
                <a:spcPct val="130000"/>
              </a:lnSpc>
            </a:pPr>
            <a:r>
              <a:rPr lang="zh-CN" altLang="en-US" sz="2800" dirty="0" smtClean="0">
                <a:solidFill>
                  <a:schemeClr val="bg1"/>
                </a:solidFill>
                <a:latin typeface="Arial" panose="020B0604020202020204" pitchFamily="34" charset="0"/>
                <a:ea typeface="微软雅黑" panose="020B0503020204020204" pitchFamily="34" charset="-122"/>
              </a:rPr>
              <a:t>提出假设</a:t>
            </a:r>
          </a:p>
        </p:txBody>
      </p:sp>
      <p:sp>
        <p:nvSpPr>
          <p:cNvPr id="4" name="文本框 3"/>
          <p:cNvSpPr txBox="1"/>
          <p:nvPr/>
        </p:nvSpPr>
        <p:spPr>
          <a:xfrm>
            <a:off x="285720" y="1428736"/>
            <a:ext cx="3941473" cy="1485278"/>
          </a:xfrm>
          <a:prstGeom prst="rect">
            <a:avLst/>
          </a:prstGeom>
          <a:noFill/>
        </p:spPr>
        <p:txBody>
          <a:bodyPr wrap="square" rtlCol="0" anchor="t">
            <a:spAutoFit/>
          </a:bodyPr>
          <a:lstStyle/>
          <a:p>
            <a:pPr>
              <a:lnSpc>
                <a:spcPct val="130000"/>
              </a:lnSpc>
            </a:pPr>
            <a:r>
              <a:rPr lang="en-US" altLang="zh-CN" sz="2400" dirty="0" smtClean="0">
                <a:latin typeface="Arial" panose="020B0604020202020204" pitchFamily="34" charset="0"/>
                <a:ea typeface="微软雅黑" panose="020B0503020204020204" pitchFamily="34" charset="-122"/>
              </a:rPr>
              <a:t>1.</a:t>
            </a:r>
            <a:r>
              <a:rPr lang="zh-CN" altLang="en-US" sz="2400" dirty="0" smtClean="0">
                <a:latin typeface="Arial" panose="020B0604020202020204" pitchFamily="34" charset="0"/>
                <a:ea typeface="微软雅黑" panose="020B0503020204020204" pitchFamily="34" charset="-122"/>
              </a:rPr>
              <a:t>整合市、校两个平台，推</a:t>
            </a:r>
            <a:r>
              <a:rPr lang="zh-CN" altLang="en-US" sz="2400" dirty="0" smtClean="0">
                <a:latin typeface="Arial" panose="020B0604020202020204" pitchFamily="34" charset="0"/>
                <a:ea typeface="微软雅黑" panose="020B0503020204020204" pitchFamily="34" charset="-122"/>
              </a:rPr>
              <a:t>送学习材料，转变学习的学习方式。</a:t>
            </a:r>
            <a:endParaRPr lang="zh-CN" altLang="en-US" sz="2400" dirty="0" smtClean="0">
              <a:latin typeface="Arial" panose="020B0604020202020204" pitchFamily="34" charset="0"/>
              <a:ea typeface="微软雅黑" panose="020B0503020204020204" pitchFamily="34" charset="-122"/>
            </a:endParaRPr>
          </a:p>
        </p:txBody>
      </p:sp>
      <p:sp>
        <p:nvSpPr>
          <p:cNvPr id="5" name="文本框 4"/>
          <p:cNvSpPr txBox="1"/>
          <p:nvPr/>
        </p:nvSpPr>
        <p:spPr>
          <a:xfrm>
            <a:off x="285720" y="3000372"/>
            <a:ext cx="4000528" cy="1005147"/>
          </a:xfrm>
          <a:prstGeom prst="rect">
            <a:avLst/>
          </a:prstGeom>
          <a:noFill/>
        </p:spPr>
        <p:txBody>
          <a:bodyPr wrap="square" rtlCol="0" anchor="t">
            <a:spAutoFit/>
          </a:bodyPr>
          <a:lstStyle/>
          <a:p>
            <a:pPr>
              <a:lnSpc>
                <a:spcPct val="130000"/>
              </a:lnSpc>
            </a:pPr>
            <a:r>
              <a:rPr lang="en-US" altLang="zh-CN" sz="2400" dirty="0" smtClean="0">
                <a:latin typeface="Arial" panose="020B0604020202020204" pitchFamily="34" charset="0"/>
                <a:ea typeface="微软雅黑" panose="020B0503020204020204" pitchFamily="34" charset="-122"/>
              </a:rPr>
              <a:t>2.</a:t>
            </a:r>
            <a:r>
              <a:rPr lang="zh-CN" altLang="en-US" sz="2400" dirty="0" smtClean="0">
                <a:latin typeface="Arial" panose="020B0604020202020204" pitchFamily="34" charset="0"/>
                <a:ea typeface="微软雅黑" panose="020B0503020204020204" pitchFamily="34" charset="-122"/>
              </a:rPr>
              <a:t>研究</a:t>
            </a:r>
            <a:r>
              <a:rPr lang="zh-CN" altLang="en-US" sz="2400" dirty="0" smtClean="0">
                <a:latin typeface="Arial" panose="020B0604020202020204" pitchFamily="34" charset="0"/>
                <a:ea typeface="微软雅黑" panose="020B0503020204020204" pitchFamily="34" charset="-122"/>
              </a:rPr>
              <a:t>出配套的课堂教学模式。</a:t>
            </a:r>
            <a:endParaRPr lang="zh-CN" altLang="en-US" sz="2400" dirty="0" smtClean="0">
              <a:latin typeface="Arial" panose="020B0604020202020204" pitchFamily="34" charset="0"/>
              <a:ea typeface="微软雅黑" panose="020B0503020204020204" pitchFamily="34" charset="-122"/>
            </a:endParaRPr>
          </a:p>
        </p:txBody>
      </p:sp>
      <p:pic>
        <p:nvPicPr>
          <p:cNvPr id="2" name="图片 1" descr="9、微课掌上通截屏"/>
          <p:cNvPicPr>
            <a:picLocks noChangeAspect="1"/>
          </p:cNvPicPr>
          <p:nvPr/>
        </p:nvPicPr>
        <p:blipFill>
          <a:blip r:embed="rId2" cstate="print"/>
          <a:stretch>
            <a:fillRect/>
          </a:stretch>
        </p:blipFill>
        <p:spPr>
          <a:xfrm>
            <a:off x="4744085" y="186690"/>
            <a:ext cx="3375025" cy="5932805"/>
          </a:xfrm>
          <a:prstGeom prst="rect">
            <a:avLst/>
          </a:prstGeom>
        </p:spPr>
      </p:pic>
      <p:sp>
        <p:nvSpPr>
          <p:cNvPr id="6" name="文本框 4"/>
          <p:cNvSpPr txBox="1"/>
          <p:nvPr/>
        </p:nvSpPr>
        <p:spPr>
          <a:xfrm>
            <a:off x="285720" y="4071942"/>
            <a:ext cx="3857652" cy="1052596"/>
          </a:xfrm>
          <a:prstGeom prst="rect">
            <a:avLst/>
          </a:prstGeom>
          <a:noFill/>
        </p:spPr>
        <p:txBody>
          <a:bodyPr wrap="square" rtlCol="0" anchor="t">
            <a:spAutoFit/>
          </a:bodyPr>
          <a:lstStyle/>
          <a:p>
            <a:pPr>
              <a:lnSpc>
                <a:spcPct val="130000"/>
              </a:lnSpc>
            </a:pPr>
            <a:r>
              <a:rPr lang="en-US" altLang="zh-CN" sz="2400" dirty="0" smtClean="0">
                <a:latin typeface="Arial" panose="020B0604020202020204" pitchFamily="34" charset="0"/>
                <a:ea typeface="微软雅黑" panose="020B0503020204020204" pitchFamily="34" charset="-122"/>
              </a:rPr>
              <a:t>3.</a:t>
            </a:r>
            <a:r>
              <a:rPr lang="zh-CN" altLang="en-US" sz="2400" dirty="0" smtClean="0">
                <a:latin typeface="Arial" panose="020B0604020202020204" pitchFamily="34" charset="0"/>
                <a:ea typeface="微软雅黑" panose="020B0503020204020204" pitchFamily="34" charset="-122"/>
              </a:rPr>
              <a:t>研</a:t>
            </a:r>
            <a:r>
              <a:rPr lang="zh-CN" altLang="en-US" sz="2400" dirty="0" smtClean="0">
                <a:latin typeface="Arial" panose="020B0604020202020204" pitchFamily="34" charset="0"/>
                <a:ea typeface="微软雅黑" panose="020B0503020204020204" pitchFamily="34" charset="-122"/>
              </a:rPr>
              <a:t>究出配套的监督和评价制</a:t>
            </a:r>
            <a:r>
              <a:rPr lang="zh-CN" altLang="en-US" sz="2400" dirty="0" smtClean="0">
                <a:latin typeface="Arial" panose="020B0604020202020204" pitchFamily="34" charset="0"/>
                <a:ea typeface="微软雅黑" panose="020B0503020204020204" pitchFamily="34" charset="-122"/>
              </a:rPr>
              <a:t>度。</a:t>
            </a:r>
            <a:endParaRPr lang="zh-CN" altLang="en-US" sz="2400" dirty="0" smtClean="0">
              <a:latin typeface="Arial" panose="020B0604020202020204" pitchFamily="34" charset="0"/>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5875" y="1824038"/>
            <a:ext cx="6186488" cy="1462088"/>
          </a:xfrm>
          <a:prstGeom prst="rect">
            <a:avLst/>
          </a:prstGeom>
          <a:noFill/>
        </p:spPr>
        <p:txBody>
          <a:bodyPr wrap="none"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tx1"/>
                </a:solidFill>
                <a:effectLst/>
                <a:uLnTx/>
                <a:uFillTx/>
                <a:latin typeface="+mj-ea"/>
                <a:ea typeface="+mj-ea"/>
                <a:cs typeface="+mn-cs"/>
              </a:rPr>
              <a:t>一、巷小信息化建设情况介绍</a:t>
            </a:r>
            <a:endParaRPr kumimoji="0" lang="en-US" altLang="zh-CN" sz="3600" b="1" i="0" u="none" strike="noStrike" kern="1200" cap="none" spc="0" normalizeH="0" baseline="0" noProof="0" dirty="0" smtClean="0">
              <a:ln>
                <a:noFill/>
              </a:ln>
              <a:solidFill>
                <a:schemeClr val="tx1"/>
              </a:solidFill>
              <a:effectLst/>
              <a:uLnTx/>
              <a:uFillTx/>
              <a:latin typeface="+mj-ea"/>
              <a:ea typeface="+mj-ea"/>
              <a:cs typeface="+mn-cs"/>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3600" b="1" i="0" u="none" strike="noStrike" kern="1200" cap="none" spc="0" normalizeH="0" baseline="0" noProof="0" dirty="0" smtClean="0">
                <a:ln>
                  <a:noFill/>
                </a:ln>
                <a:solidFill>
                  <a:schemeClr val="tx1"/>
                </a:solidFill>
                <a:effectLst/>
                <a:uLnTx/>
                <a:uFillTx/>
                <a:latin typeface="+mj-ea"/>
                <a:ea typeface="+mj-ea"/>
                <a:cs typeface="+mn-cs"/>
              </a:rPr>
              <a:t>二、巷小信息化研究案例分享</a:t>
            </a:r>
            <a:endParaRPr kumimoji="0" lang="en-US" altLang="zh-CN" sz="3600" b="1" i="0" u="none" strike="noStrike" kern="1200" cap="none" spc="0" normalizeH="0" baseline="0" noProof="0" dirty="0" smtClean="0">
              <a:ln>
                <a:noFill/>
              </a:ln>
              <a:solidFill>
                <a:schemeClr val="tx1"/>
              </a:solidFill>
              <a:effectLst/>
              <a:uLnTx/>
              <a:uFillTx/>
              <a:latin typeface="+mj-ea"/>
              <a:ea typeface="+mj-ea"/>
              <a:cs typeface="+mn-cs"/>
            </a:endParaRPr>
          </a:p>
        </p:txBody>
      </p:sp>
      <p:pic>
        <p:nvPicPr>
          <p:cNvPr id="19459" name="Picture 2" descr="E:\2016深圳展\巷头小学  参展资料\照片\校徵（定稿）.jpg"/>
          <p:cNvPicPr>
            <a:picLocks noChangeAspect="1"/>
          </p:cNvPicPr>
          <p:nvPr/>
        </p:nvPicPr>
        <p:blipFill>
          <a:blip r:embed="rId2" cstate="print"/>
          <a:stretch>
            <a:fillRect/>
          </a:stretch>
        </p:blipFill>
        <p:spPr>
          <a:xfrm>
            <a:off x="214313" y="285750"/>
            <a:ext cx="1114425" cy="1114425"/>
          </a:xfrm>
          <a:prstGeom prst="rect">
            <a:avLst/>
          </a:prstGeom>
          <a:noFill/>
          <a:ln w="9525">
            <a:noFill/>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C:\Users\Administrator\AppData\Roaming\Tencent\Users\120451848\QQ\WinTemp\RichOle\KXCT9}_FK2[O~7XBRB)K$0N.pn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000232" y="1214422"/>
            <a:ext cx="6858048" cy="4857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descr="5KJ7VM(G0P8]8Z%5`)%MM2J"/>
          <p:cNvPicPr>
            <a:picLocks noChangeAspect="1"/>
          </p:cNvPicPr>
          <p:nvPr/>
        </p:nvPicPr>
        <p:blipFill>
          <a:blip r:embed="rId3" cstate="print"/>
          <a:stretch>
            <a:fillRect/>
          </a:stretch>
        </p:blipFill>
        <p:spPr>
          <a:xfrm>
            <a:off x="0" y="1214422"/>
            <a:ext cx="1732915" cy="4643470"/>
          </a:xfrm>
          <a:prstGeom prst="rect">
            <a:avLst/>
          </a:prstGeom>
        </p:spPr>
      </p:pic>
      <p:sp>
        <p:nvSpPr>
          <p:cNvPr id="14" name="图片 14" descr="C:\Users\Administrator\AppData\Roaming\Tencent\Users\120451848\QQ\WinTemp\RichOle\B6GP7]KR)Q$$LLJHS~(4(O1.png"/>
          <p:cNvSpPr/>
          <p:nvPr/>
        </p:nvSpPr>
        <p:spPr>
          <a:xfrm>
            <a:off x="4572000" y="3429000"/>
            <a:ext cx="5245196" cy="4400550"/>
          </a:xfrm>
        </p:spPr>
      </p:sp>
      <p:pic>
        <p:nvPicPr>
          <p:cNvPr id="5" name="图片 4" descr="视频云平台"/>
          <p:cNvPicPr>
            <a:picLocks noChangeAspect="1"/>
          </p:cNvPicPr>
          <p:nvPr/>
        </p:nvPicPr>
        <p:blipFill>
          <a:blip r:embed="rId4" cstate="print"/>
          <a:stretch>
            <a:fillRect/>
          </a:stretch>
        </p:blipFill>
        <p:spPr>
          <a:xfrm>
            <a:off x="2350135" y="1148080"/>
            <a:ext cx="5412105" cy="3148965"/>
          </a:xfrm>
          <a:prstGeom prst="rect">
            <a:avLst/>
          </a:prstGeom>
        </p:spPr>
      </p:pic>
      <p:pic>
        <p:nvPicPr>
          <p:cNvPr id="6" name="图片 5" descr="视频云平台2"/>
          <p:cNvPicPr>
            <a:picLocks noChangeAspect="1"/>
          </p:cNvPicPr>
          <p:nvPr/>
        </p:nvPicPr>
        <p:blipFill>
          <a:blip r:embed="rId5" cstate="print"/>
          <a:stretch>
            <a:fillRect/>
          </a:stretch>
        </p:blipFill>
        <p:spPr>
          <a:xfrm>
            <a:off x="2357422" y="1714488"/>
            <a:ext cx="5934710" cy="4358005"/>
          </a:xfrm>
          <a:prstGeom prst="rect">
            <a:avLst/>
          </a:prstGeom>
        </p:spPr>
      </p:pic>
      <p:pic>
        <p:nvPicPr>
          <p:cNvPr id="13" name="图片 12" descr="掌上通"/>
          <p:cNvPicPr>
            <a:picLocks noChangeAspect="1"/>
          </p:cNvPicPr>
          <p:nvPr/>
        </p:nvPicPr>
        <p:blipFill>
          <a:blip r:embed="rId6" cstate="print"/>
          <a:stretch>
            <a:fillRect/>
          </a:stretch>
        </p:blipFill>
        <p:spPr>
          <a:xfrm>
            <a:off x="2143108" y="1714488"/>
            <a:ext cx="7497950" cy="3786214"/>
          </a:xfrm>
          <a:prstGeom prst="rect">
            <a:avLst/>
          </a:prstGeom>
        </p:spPr>
      </p:pic>
      <p:sp>
        <p:nvSpPr>
          <p:cNvPr id="12" name="标题 1"/>
          <p:cNvSpPr>
            <a:spLocks noGrp="1"/>
          </p:cNvSpPr>
          <p:nvPr>
            <p:ph type="title"/>
          </p:nvPr>
        </p:nvSpPr>
        <p:spPr>
          <a:xfrm>
            <a:off x="357188" y="215877"/>
            <a:ext cx="8382000" cy="665162"/>
          </a:xfrm>
          <a:ln/>
        </p:spPr>
        <p:txBody>
          <a:bodyPr vert="horz" wrap="square" lIns="91440" tIns="45720" rIns="91440" bIns="45720" anchor="b"/>
          <a:lstStyle/>
          <a:p>
            <a:pPr algn="ctr"/>
            <a:r>
              <a:rPr lang="zh-CN" altLang="en-US" b="1" dirty="0"/>
              <a:t>案例：</a:t>
            </a:r>
            <a:r>
              <a:rPr lang="zh-CN" altLang="zh-CN" b="1" dirty="0"/>
              <a:t>……</a:t>
            </a:r>
            <a:endParaRPr lang="zh-CN" altLang="en-US" b="1" dirty="0"/>
          </a:p>
        </p:txBody>
      </p:sp>
      <p:grpSp>
        <p:nvGrpSpPr>
          <p:cNvPr id="16" name="Group 7"/>
          <p:cNvGrpSpPr/>
          <p:nvPr/>
        </p:nvGrpSpPr>
        <p:grpSpPr>
          <a:xfrm>
            <a:off x="900113" y="142852"/>
            <a:ext cx="6850062" cy="696912"/>
            <a:chOff x="0" y="0"/>
            <a:chExt cx="1158" cy="2085"/>
          </a:xfrm>
        </p:grpSpPr>
        <p:sp>
          <p:nvSpPr>
            <p:cNvPr id="17" name="AutoShape 8"/>
            <p:cNvSpPr>
              <a:spLocks noChangeArrowheads="1"/>
            </p:cNvSpPr>
            <p:nvPr/>
          </p:nvSpPr>
          <p:spPr bwMode="auto">
            <a:xfrm>
              <a:off x="0" y="0"/>
              <a:ext cx="1158" cy="2085"/>
            </a:xfrm>
            <a:prstGeom prst="roundRect">
              <a:avLst>
                <a:gd name="adj" fmla="val 16667"/>
              </a:avLst>
            </a:prstGeom>
            <a:solidFill>
              <a:schemeClr val="accent2"/>
            </a:solidFill>
            <a:ln w="38100">
              <a:solidFill>
                <a:srgbClr val="FFFFFF"/>
              </a:solidFill>
              <a:round/>
            </a:ln>
            <a:effectLst>
              <a:outerShdw dist="107763" dir="2700000" algn="ctr" rotWithShape="0">
                <a:srgbClr val="808080">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 name="AutoShape 9"/>
            <p:cNvSpPr/>
            <p:nvPr/>
          </p:nvSpPr>
          <p:spPr>
            <a:xfrm>
              <a:off x="46" y="24"/>
              <a:ext cx="1063" cy="288"/>
            </a:xfrm>
            <a:prstGeom prst="roundRect">
              <a:avLst>
                <a:gd name="adj" fmla="val 50000"/>
              </a:avLst>
            </a:prstGeom>
            <a:gradFill rotWithShape="1">
              <a:gsLst>
                <a:gs pos="0">
                  <a:srgbClr val="FFFFFF"/>
                </a:gs>
                <a:gs pos="100000">
                  <a:schemeClr val="accent2"/>
                </a:gs>
              </a:gsLst>
              <a:lin ang="5400000" scaled="1"/>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宋体" panose="02010600030101010101" pitchFamily="2" charset="-122"/>
              </a:endParaRPr>
            </a:p>
          </p:txBody>
        </p:sp>
      </p:grpSp>
      <p:sp>
        <p:nvSpPr>
          <p:cNvPr id="19" name="Rectangle 2"/>
          <p:cNvSpPr txBox="1">
            <a:spLocks noChangeArrowheads="1"/>
          </p:cNvSpPr>
          <p:nvPr/>
        </p:nvSpPr>
        <p:spPr bwMode="auto">
          <a:xfrm>
            <a:off x="971550" y="192064"/>
            <a:ext cx="6770688" cy="525463"/>
          </a:xfrm>
          <a:prstGeom prst="rect">
            <a:avLst/>
          </a:prstGeom>
          <a:noFill/>
          <a:ln>
            <a:noFill/>
          </a:ln>
        </p:spPr>
        <p:txBody>
          <a:bodyPr anchor="b"/>
          <a:lstStyle/>
          <a:p>
            <a:pPr lvl="0">
              <a:lnSpc>
                <a:spcPct val="90000"/>
              </a:lnSpc>
            </a:pPr>
            <a:r>
              <a:rPr lang="zh-CN" altLang="en-US" sz="2800" dirty="0" smtClean="0">
                <a:solidFill>
                  <a:srgbClr val="FF0000"/>
                </a:solidFill>
                <a:latin typeface="华文琥珀" pitchFamily="2" charset="-122"/>
                <a:ea typeface="华文琥珀" pitchFamily="2" charset="-122"/>
              </a:rPr>
              <a:t>整合学习平台，</a:t>
            </a:r>
            <a:r>
              <a:rPr lang="zh-CN" altLang="en-US" sz="2800" dirty="0">
                <a:solidFill>
                  <a:srgbClr val="FF0000"/>
                </a:solidFill>
                <a:latin typeface="华文琥珀" pitchFamily="2" charset="-122"/>
                <a:ea typeface="华文琥珀" pitchFamily="2" charset="-122"/>
              </a:rPr>
              <a:t>创新学习方式：</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4189439" y="71414"/>
            <a:ext cx="3351212" cy="5946775"/>
          </a:xfrm>
          <a:prstGeom prst="rect">
            <a:avLst/>
          </a:prstGeom>
          <a:noFill/>
          <a:ln w="9525">
            <a:noFill/>
          </a:ln>
        </p:spPr>
      </p:pic>
      <p:pic>
        <p:nvPicPr>
          <p:cNvPr id="3" name="图片 2"/>
          <p:cNvPicPr>
            <a:picLocks noChangeAspect="1"/>
          </p:cNvPicPr>
          <p:nvPr/>
        </p:nvPicPr>
        <p:blipFill>
          <a:blip r:embed="rId4" cstate="print"/>
          <a:stretch>
            <a:fillRect/>
          </a:stretch>
        </p:blipFill>
        <p:spPr>
          <a:xfrm>
            <a:off x="4340251" y="222227"/>
            <a:ext cx="3349625" cy="5946775"/>
          </a:xfrm>
          <a:prstGeom prst="rect">
            <a:avLst/>
          </a:prstGeom>
          <a:noFill/>
          <a:ln w="9525">
            <a:noFill/>
          </a:ln>
        </p:spPr>
      </p:pic>
      <p:pic>
        <p:nvPicPr>
          <p:cNvPr id="7" name="图片 6"/>
          <p:cNvPicPr>
            <a:picLocks noChangeAspect="1"/>
          </p:cNvPicPr>
          <p:nvPr/>
        </p:nvPicPr>
        <p:blipFill>
          <a:blip r:embed="rId5" cstate="print"/>
          <a:stretch>
            <a:fillRect/>
          </a:stretch>
        </p:blipFill>
        <p:spPr>
          <a:xfrm>
            <a:off x="4492651" y="371452"/>
            <a:ext cx="3344863" cy="5946775"/>
          </a:xfrm>
          <a:prstGeom prst="rect">
            <a:avLst/>
          </a:prstGeom>
          <a:noFill/>
          <a:ln w="9525">
            <a:noFill/>
          </a:ln>
        </p:spPr>
      </p:pic>
      <p:pic>
        <p:nvPicPr>
          <p:cNvPr id="8" name="图片 7"/>
          <p:cNvPicPr>
            <a:picLocks noChangeAspect="1"/>
          </p:cNvPicPr>
          <p:nvPr/>
        </p:nvPicPr>
        <p:blipFill>
          <a:blip r:embed="rId6" cstate="print"/>
          <a:stretch>
            <a:fillRect/>
          </a:stretch>
        </p:blipFill>
        <p:spPr>
          <a:xfrm>
            <a:off x="4641876" y="522264"/>
            <a:ext cx="3344863" cy="5946775"/>
          </a:xfrm>
          <a:prstGeom prst="rect">
            <a:avLst/>
          </a:prstGeom>
          <a:noFill/>
          <a:ln w="9525">
            <a:noFill/>
          </a:ln>
        </p:spPr>
      </p:pic>
      <p:pic>
        <p:nvPicPr>
          <p:cNvPr id="9" name="图片 8"/>
          <p:cNvPicPr>
            <a:picLocks noChangeAspect="1"/>
          </p:cNvPicPr>
          <p:nvPr/>
        </p:nvPicPr>
        <p:blipFill>
          <a:blip r:embed="rId7" cstate="print"/>
          <a:stretch>
            <a:fillRect/>
          </a:stretch>
        </p:blipFill>
        <p:spPr>
          <a:xfrm>
            <a:off x="4791101" y="671489"/>
            <a:ext cx="3346450" cy="5946775"/>
          </a:xfrm>
          <a:prstGeom prst="rect">
            <a:avLst/>
          </a:prstGeom>
          <a:noFill/>
          <a:ln w="9525">
            <a:noFill/>
          </a:ln>
        </p:spPr>
      </p:pic>
      <p:pic>
        <p:nvPicPr>
          <p:cNvPr id="10" name="图片 9"/>
          <p:cNvPicPr>
            <a:picLocks noChangeAspect="1"/>
          </p:cNvPicPr>
          <p:nvPr/>
        </p:nvPicPr>
        <p:blipFill>
          <a:blip r:embed="rId8" cstate="print"/>
          <a:stretch>
            <a:fillRect/>
          </a:stretch>
        </p:blipFill>
        <p:spPr>
          <a:xfrm>
            <a:off x="4941914" y="822302"/>
            <a:ext cx="3344862" cy="5946775"/>
          </a:xfrm>
          <a:prstGeom prst="rect">
            <a:avLst/>
          </a:prstGeom>
          <a:noFill/>
          <a:ln w="9525">
            <a:noFill/>
          </a:ln>
        </p:spPr>
      </p:pic>
      <p:pic>
        <p:nvPicPr>
          <p:cNvPr id="19" name="内容占位符 3" descr="IMG_20170103_174538.jpg"/>
          <p:cNvPicPr>
            <a:picLocks noGrp="1" noChangeAspect="1"/>
          </p:cNvPicPr>
          <p:nvPr>
            <p:ph idx="1"/>
          </p:nvPr>
        </p:nvPicPr>
        <p:blipFill>
          <a:blip r:embed="rId9" cstate="print"/>
          <a:stretch>
            <a:fillRect/>
          </a:stretch>
        </p:blipFill>
        <p:spPr>
          <a:xfrm>
            <a:off x="785785" y="642918"/>
            <a:ext cx="7048549" cy="5286412"/>
          </a:xfrm>
        </p:spPr>
      </p:pic>
      <p:pic>
        <p:nvPicPr>
          <p:cNvPr id="20" name="图片 19" descr="IMG_20170103_174607.jpg"/>
          <p:cNvPicPr>
            <a:picLocks noChangeAspect="1"/>
          </p:cNvPicPr>
          <p:nvPr/>
        </p:nvPicPr>
        <p:blipFill>
          <a:blip r:embed="rId10" cstate="print"/>
          <a:stretch>
            <a:fillRect/>
          </a:stretch>
        </p:blipFill>
        <p:spPr>
          <a:xfrm>
            <a:off x="1071538" y="714356"/>
            <a:ext cx="6643734" cy="49828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descr="C:\Users\Administrator\AppData\Roaming\Tencent\Users\120451848\QQ\WinTemp\RichOle\[`TY$GVFQ(X_KRX`_7ZX2FG.png"/>
          <p:cNvPicPr>
            <a:picLocks noChangeAspect="1" noChangeArrowheads="1"/>
          </p:cNvPicPr>
          <p:nvPr/>
        </p:nvPicPr>
        <p:blipFill>
          <a:blip r:embed="rId3" cstate="print"/>
          <a:srcRect/>
          <a:stretch>
            <a:fillRect/>
          </a:stretch>
        </p:blipFill>
        <p:spPr bwMode="auto">
          <a:xfrm>
            <a:off x="214282" y="642918"/>
            <a:ext cx="1928826" cy="5572165"/>
          </a:xfrm>
          <a:prstGeom prst="rect">
            <a:avLst/>
          </a:prstGeom>
          <a:noFill/>
        </p:spPr>
      </p:pic>
      <p:pic>
        <p:nvPicPr>
          <p:cNvPr id="12" name="图片 11" descr="IMG_20170103_174705.jpg"/>
          <p:cNvPicPr>
            <a:picLocks noChangeAspect="1"/>
          </p:cNvPicPr>
          <p:nvPr/>
        </p:nvPicPr>
        <p:blipFill>
          <a:blip r:embed="rId4" cstate="print"/>
          <a:stretch>
            <a:fillRect/>
          </a:stretch>
        </p:blipFill>
        <p:spPr>
          <a:xfrm>
            <a:off x="2214546" y="732215"/>
            <a:ext cx="6357982" cy="4768487"/>
          </a:xfrm>
          <a:prstGeom prst="rect">
            <a:avLst/>
          </a:prstGeom>
        </p:spPr>
      </p:pic>
      <p:pic>
        <p:nvPicPr>
          <p:cNvPr id="13" name="图片 12" descr="IMG_20170103_174625.jpg"/>
          <p:cNvPicPr>
            <a:picLocks noChangeAspect="1"/>
          </p:cNvPicPr>
          <p:nvPr/>
        </p:nvPicPr>
        <p:blipFill>
          <a:blip r:embed="rId5" cstate="print"/>
          <a:stretch>
            <a:fillRect/>
          </a:stretch>
        </p:blipFill>
        <p:spPr>
          <a:xfrm>
            <a:off x="2214546" y="1000108"/>
            <a:ext cx="6565006" cy="4923755"/>
          </a:xfrm>
          <a:prstGeom prst="rect">
            <a:avLst/>
          </a:prstGeom>
        </p:spPr>
      </p:pic>
      <p:pic>
        <p:nvPicPr>
          <p:cNvPr id="14" name="图片 13" descr="IMG_20170103_174648.jpg"/>
          <p:cNvPicPr>
            <a:picLocks noChangeAspect="1"/>
          </p:cNvPicPr>
          <p:nvPr/>
        </p:nvPicPr>
        <p:blipFill>
          <a:blip r:embed="rId6" cstate="print"/>
          <a:stretch>
            <a:fillRect/>
          </a:stretch>
        </p:blipFill>
        <p:spPr>
          <a:xfrm>
            <a:off x="2214546" y="1428735"/>
            <a:ext cx="6357982" cy="4768487"/>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共享文件\2016.9镇视导\picture\lALOcyEpVs0IoM0E2g_1242_2208.png"/>
          <p:cNvPicPr>
            <a:picLocks noChangeAspect="1"/>
          </p:cNvPicPr>
          <p:nvPr/>
        </p:nvPicPr>
        <p:blipFill>
          <a:blip r:embed="rId2" cstate="print"/>
          <a:stretch>
            <a:fillRect/>
          </a:stretch>
        </p:blipFill>
        <p:spPr>
          <a:xfrm>
            <a:off x="5638826" y="357214"/>
            <a:ext cx="2719388" cy="4835525"/>
          </a:xfrm>
          <a:prstGeom prst="rect">
            <a:avLst/>
          </a:prstGeom>
          <a:noFill/>
          <a:ln w="9525">
            <a:noFill/>
          </a:ln>
        </p:spPr>
      </p:pic>
      <p:pic>
        <p:nvPicPr>
          <p:cNvPr id="45059" name="Picture 3" descr="E:\共享文件\2016.9镇视导\picture\lADOcyEpXs0FAM0C0A_720_1280.jpg"/>
          <p:cNvPicPr>
            <a:picLocks noChangeAspect="1"/>
          </p:cNvPicPr>
          <p:nvPr/>
        </p:nvPicPr>
        <p:blipFill>
          <a:blip r:embed="rId3" cstate="print"/>
          <a:stretch>
            <a:fillRect/>
          </a:stretch>
        </p:blipFill>
        <p:spPr>
          <a:xfrm>
            <a:off x="5619778" y="538227"/>
            <a:ext cx="2952750" cy="5248275"/>
          </a:xfrm>
          <a:prstGeom prst="rect">
            <a:avLst/>
          </a:prstGeom>
          <a:noFill/>
          <a:ln w="9525">
            <a:noFill/>
          </a:ln>
        </p:spPr>
      </p:pic>
      <p:pic>
        <p:nvPicPr>
          <p:cNvPr id="45063" name="Picture 7" descr="E:\共享文件\2016.9镇视导\picture\lALOcyEpeM0IoM0E2g_1242_2208.png"/>
          <p:cNvPicPr>
            <a:picLocks noChangeAspect="1"/>
          </p:cNvPicPr>
          <p:nvPr/>
        </p:nvPicPr>
        <p:blipFill>
          <a:blip r:embed="rId4" cstate="print"/>
          <a:stretch>
            <a:fillRect/>
          </a:stretch>
        </p:blipFill>
        <p:spPr>
          <a:xfrm>
            <a:off x="5818216" y="642966"/>
            <a:ext cx="2754312" cy="4895850"/>
          </a:xfrm>
          <a:prstGeom prst="rect">
            <a:avLst/>
          </a:prstGeom>
          <a:noFill/>
          <a:ln w="9525">
            <a:noFill/>
          </a:ln>
        </p:spPr>
      </p:pic>
      <p:pic>
        <p:nvPicPr>
          <p:cNvPr id="45064" name="Picture 8" descr="E:\共享文件\2016.9镇视导\picture\lALOcyEppM0IoM0E2g_1242_2208.png"/>
          <p:cNvPicPr>
            <a:picLocks noChangeAspect="1"/>
          </p:cNvPicPr>
          <p:nvPr/>
        </p:nvPicPr>
        <p:blipFill>
          <a:blip r:embed="rId5" cstate="print"/>
          <a:stretch>
            <a:fillRect/>
          </a:stretch>
        </p:blipFill>
        <p:spPr>
          <a:xfrm>
            <a:off x="5848379" y="785842"/>
            <a:ext cx="2663825" cy="4737100"/>
          </a:xfrm>
          <a:prstGeom prst="rect">
            <a:avLst/>
          </a:prstGeom>
          <a:noFill/>
          <a:ln w="9525">
            <a:noFill/>
          </a:ln>
        </p:spPr>
      </p:pic>
      <p:pic>
        <p:nvPicPr>
          <p:cNvPr id="45062" name="Picture 6" descr="E:\共享文件\2016.9镇视导\picture\lADOczXAcs0FoM0DYA_864_1440.jpg"/>
          <p:cNvPicPr>
            <a:picLocks noChangeAspect="1"/>
          </p:cNvPicPr>
          <p:nvPr/>
        </p:nvPicPr>
        <p:blipFill>
          <a:blip r:embed="rId6" cstate="print"/>
          <a:stretch>
            <a:fillRect/>
          </a:stretch>
        </p:blipFill>
        <p:spPr>
          <a:xfrm>
            <a:off x="6062693" y="928718"/>
            <a:ext cx="2867025" cy="4778375"/>
          </a:xfrm>
          <a:prstGeom prst="rect">
            <a:avLst/>
          </a:prstGeom>
          <a:noFill/>
          <a:ln w="9525">
            <a:noFill/>
          </a:ln>
        </p:spPr>
      </p:pic>
      <p:pic>
        <p:nvPicPr>
          <p:cNvPr id="45061" name="Picture 5" descr="E:\共享文件\2016.9镇视导\picture\lADOczXAcM0FoM0DYA_864_1440.jpg"/>
          <p:cNvPicPr>
            <a:picLocks noChangeAspect="1"/>
          </p:cNvPicPr>
          <p:nvPr/>
        </p:nvPicPr>
        <p:blipFill>
          <a:blip r:embed="rId7" cstate="print"/>
          <a:stretch>
            <a:fillRect/>
          </a:stretch>
        </p:blipFill>
        <p:spPr>
          <a:xfrm>
            <a:off x="6277007" y="1071594"/>
            <a:ext cx="2867025" cy="4779963"/>
          </a:xfrm>
          <a:prstGeom prst="rect">
            <a:avLst/>
          </a:prstGeom>
          <a:noFill/>
          <a:ln w="9525">
            <a:noFill/>
          </a:ln>
        </p:spPr>
      </p:pic>
      <p:pic>
        <p:nvPicPr>
          <p:cNvPr id="45060" name="Picture 4" descr="E:\共享文件\2016.9镇视导\picture\lADOczXAc80FoM0DYA_864_1440.jpg"/>
          <p:cNvPicPr>
            <a:picLocks noChangeAspect="1"/>
          </p:cNvPicPr>
          <p:nvPr/>
        </p:nvPicPr>
        <p:blipFill>
          <a:blip r:embed="rId8" cstate="print"/>
          <a:stretch>
            <a:fillRect/>
          </a:stretch>
        </p:blipFill>
        <p:spPr>
          <a:xfrm>
            <a:off x="6215074" y="1285908"/>
            <a:ext cx="2867025" cy="4779962"/>
          </a:xfrm>
          <a:prstGeom prst="rect">
            <a:avLst/>
          </a:prstGeom>
          <a:noFill/>
          <a:ln w="9525">
            <a:noFill/>
          </a:ln>
        </p:spPr>
      </p:pic>
      <p:pic>
        <p:nvPicPr>
          <p:cNvPr id="19" name="Picture 5" descr="C:\Users\Administrator\AppData\Roaming\Tencent\Users\120451848\QQ\WinTemp\RichOle\O$V9]M4PCBQGQSA2XI[$TZ4.png"/>
          <p:cNvPicPr>
            <a:picLocks noChangeAspect="1" noChangeArrowheads="1"/>
          </p:cNvPicPr>
          <p:nvPr/>
        </p:nvPicPr>
        <p:blipFill>
          <a:blip r:embed="rId9" cstate="print"/>
          <a:srcRect/>
          <a:stretch>
            <a:fillRect/>
          </a:stretch>
        </p:blipFill>
        <p:spPr bwMode="auto">
          <a:xfrm>
            <a:off x="0" y="928670"/>
            <a:ext cx="1928794" cy="4900566"/>
          </a:xfrm>
          <a:prstGeom prst="rect">
            <a:avLst/>
          </a:prstGeom>
          <a:noFill/>
        </p:spPr>
      </p:pic>
      <p:pic>
        <p:nvPicPr>
          <p:cNvPr id="11" name="图片 10" descr="Screenshot_2017-01-05-15-41-34.png"/>
          <p:cNvPicPr>
            <a:picLocks noChangeAspect="1"/>
          </p:cNvPicPr>
          <p:nvPr/>
        </p:nvPicPr>
        <p:blipFill>
          <a:blip r:embed="rId10" cstate="print"/>
          <a:stretch>
            <a:fillRect/>
          </a:stretch>
        </p:blipFill>
        <p:spPr>
          <a:xfrm>
            <a:off x="2071670" y="285728"/>
            <a:ext cx="3174499" cy="5643554"/>
          </a:xfrm>
          <a:prstGeom prst="rect">
            <a:avLst/>
          </a:prstGeom>
        </p:spPr>
      </p:pic>
      <p:pic>
        <p:nvPicPr>
          <p:cNvPr id="12" name="图片 11" descr="Screenshot_2017-01-05-15-42-12.png"/>
          <p:cNvPicPr>
            <a:picLocks noChangeAspect="1"/>
          </p:cNvPicPr>
          <p:nvPr/>
        </p:nvPicPr>
        <p:blipFill>
          <a:blip r:embed="rId11" cstate="print"/>
          <a:stretch>
            <a:fillRect/>
          </a:stretch>
        </p:blipFill>
        <p:spPr>
          <a:xfrm>
            <a:off x="2000232" y="714356"/>
            <a:ext cx="3174499" cy="5643554"/>
          </a:xfrm>
          <a:prstGeom prst="rect">
            <a:avLst/>
          </a:prstGeom>
        </p:spPr>
      </p:pic>
      <p:pic>
        <p:nvPicPr>
          <p:cNvPr id="13" name="图片 12" descr="Screenshot_2017-01-05-15-42-38.png"/>
          <p:cNvPicPr>
            <a:picLocks noChangeAspect="1"/>
          </p:cNvPicPr>
          <p:nvPr/>
        </p:nvPicPr>
        <p:blipFill>
          <a:blip r:embed="rId12" cstate="print"/>
          <a:stretch>
            <a:fillRect/>
          </a:stretch>
        </p:blipFill>
        <p:spPr>
          <a:xfrm>
            <a:off x="1928794" y="428604"/>
            <a:ext cx="3174499" cy="56435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05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505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506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50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506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506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5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C:\Users\Administrator\AppData\Roaming\Tencent\Users\120451848\QQ\WinTemp\RichOle\O$V9]M4PCBQGQSA2XI[$TZ4.png"/>
          <p:cNvPicPr>
            <a:picLocks noChangeAspect="1" noChangeArrowheads="1"/>
          </p:cNvPicPr>
          <p:nvPr/>
        </p:nvPicPr>
        <p:blipFill>
          <a:blip r:embed="rId2" cstate="print"/>
          <a:srcRect/>
          <a:stretch>
            <a:fillRect/>
          </a:stretch>
        </p:blipFill>
        <p:spPr bwMode="auto">
          <a:xfrm>
            <a:off x="428628" y="1071546"/>
            <a:ext cx="1928794" cy="4900566"/>
          </a:xfrm>
          <a:prstGeom prst="rect">
            <a:avLst/>
          </a:prstGeom>
          <a:noFill/>
        </p:spPr>
      </p:pic>
      <p:pic>
        <p:nvPicPr>
          <p:cNvPr id="22" name="图片 21" descr="C:\Users\Administrator\AppData\Roaming\Tencent\Users\120451848\QQ\WinTemp\RichOle\QMQ3]$@ZGFYH]MVJFRMQLR0.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428860" y="571480"/>
            <a:ext cx="5929354" cy="3429024"/>
          </a:xfrm>
          <a:prstGeom prst="rect">
            <a:avLst/>
          </a:prstGeom>
          <a:noFill/>
          <a:ln>
            <a:noFill/>
          </a:ln>
        </p:spPr>
      </p:pic>
      <p:pic>
        <p:nvPicPr>
          <p:cNvPr id="20" name="图片 19" descr="IMG_20151106_164242.jpg"/>
          <p:cNvPicPr>
            <a:picLocks noChangeAspect="1"/>
          </p:cNvPicPr>
          <p:nvPr/>
        </p:nvPicPr>
        <p:blipFill>
          <a:blip r:embed="rId4" cstate="print"/>
          <a:stretch>
            <a:fillRect/>
          </a:stretch>
        </p:blipFill>
        <p:spPr>
          <a:xfrm>
            <a:off x="2571736" y="2357430"/>
            <a:ext cx="5857884" cy="32894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标题 1"/>
          <p:cNvSpPr>
            <a:spLocks noGrp="1"/>
          </p:cNvSpPr>
          <p:nvPr>
            <p:ph type="title"/>
          </p:nvPr>
        </p:nvSpPr>
        <p:spPr>
          <a:xfrm>
            <a:off x="357188" y="357188"/>
            <a:ext cx="8382000" cy="665162"/>
          </a:xfrm>
          <a:ln/>
        </p:spPr>
        <p:txBody>
          <a:bodyPr vert="horz" wrap="square" lIns="91440" tIns="45720" rIns="91440" bIns="45720" anchor="b"/>
          <a:lstStyle/>
          <a:p>
            <a:pPr algn="ctr"/>
            <a:r>
              <a:rPr lang="zh-CN" altLang="en-US" b="1" dirty="0"/>
              <a:t>案例：</a:t>
            </a:r>
            <a:r>
              <a:rPr lang="zh-CN" altLang="zh-CN" b="1" dirty="0"/>
              <a:t>……</a:t>
            </a:r>
            <a:endParaRPr lang="zh-CN" altLang="en-US" b="1" dirty="0"/>
          </a:p>
        </p:txBody>
      </p:sp>
      <p:grpSp>
        <p:nvGrpSpPr>
          <p:cNvPr id="3" name="Group 7"/>
          <p:cNvGrpSpPr/>
          <p:nvPr/>
        </p:nvGrpSpPr>
        <p:grpSpPr>
          <a:xfrm>
            <a:off x="900113" y="284163"/>
            <a:ext cx="6850062" cy="696912"/>
            <a:chOff x="0" y="0"/>
            <a:chExt cx="1158" cy="2085"/>
          </a:xfrm>
        </p:grpSpPr>
        <p:sp>
          <p:nvSpPr>
            <p:cNvPr id="29702" name="AutoShape 8"/>
            <p:cNvSpPr>
              <a:spLocks noChangeArrowheads="1"/>
            </p:cNvSpPr>
            <p:nvPr/>
          </p:nvSpPr>
          <p:spPr bwMode="auto">
            <a:xfrm>
              <a:off x="0" y="0"/>
              <a:ext cx="1158" cy="2085"/>
            </a:xfrm>
            <a:prstGeom prst="roundRect">
              <a:avLst>
                <a:gd name="adj" fmla="val 16667"/>
              </a:avLst>
            </a:prstGeom>
            <a:solidFill>
              <a:schemeClr val="accent2"/>
            </a:solidFill>
            <a:ln w="38100">
              <a:solidFill>
                <a:srgbClr val="FFFFFF"/>
              </a:solidFill>
              <a:round/>
            </a:ln>
            <a:effectLst>
              <a:outerShdw dist="107763" dir="2700000" algn="ctr" rotWithShape="0">
                <a:srgbClr val="808080">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1" name="AutoShape 9"/>
            <p:cNvSpPr/>
            <p:nvPr/>
          </p:nvSpPr>
          <p:spPr>
            <a:xfrm>
              <a:off x="46" y="24"/>
              <a:ext cx="1063" cy="288"/>
            </a:xfrm>
            <a:prstGeom prst="roundRect">
              <a:avLst>
                <a:gd name="adj" fmla="val 50000"/>
              </a:avLst>
            </a:prstGeom>
            <a:gradFill rotWithShape="1">
              <a:gsLst>
                <a:gs pos="0">
                  <a:srgbClr val="FFFFFF"/>
                </a:gs>
                <a:gs pos="100000">
                  <a:schemeClr val="accent2"/>
                </a:gs>
              </a:gsLst>
              <a:lin ang="5400000" scaled="1"/>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宋体" panose="02010600030101010101" pitchFamily="2" charset="-122"/>
              </a:endParaRPr>
            </a:p>
          </p:txBody>
        </p:sp>
      </p:grpSp>
      <p:sp>
        <p:nvSpPr>
          <p:cNvPr id="28676" name="Rectangle 2"/>
          <p:cNvSpPr txBox="1">
            <a:spLocks noChangeArrowheads="1"/>
          </p:cNvSpPr>
          <p:nvPr/>
        </p:nvSpPr>
        <p:spPr bwMode="auto">
          <a:xfrm>
            <a:off x="971550" y="333375"/>
            <a:ext cx="6770688" cy="525463"/>
          </a:xfrm>
          <a:prstGeom prst="rect">
            <a:avLst/>
          </a:prstGeom>
          <a:noFill/>
          <a:ln>
            <a:noFill/>
          </a:ln>
        </p:spPr>
        <p:txBody>
          <a:bodyPr anchor="b"/>
          <a:lstStyle/>
          <a:p>
            <a:pPr lvl="0">
              <a:lnSpc>
                <a:spcPct val="90000"/>
              </a:lnSpc>
            </a:pPr>
            <a:r>
              <a:rPr lang="zh-CN" altLang="en-US" sz="2800" dirty="0" smtClean="0">
                <a:solidFill>
                  <a:srgbClr val="FF0000"/>
                </a:solidFill>
                <a:latin typeface="华文琥珀" pitchFamily="2" charset="-122"/>
                <a:ea typeface="华文琥珀" pitchFamily="2" charset="-122"/>
              </a:rPr>
              <a:t>整合学习平台，</a:t>
            </a:r>
            <a:r>
              <a:rPr lang="zh-CN" altLang="en-US" sz="2800" dirty="0">
                <a:solidFill>
                  <a:srgbClr val="FF0000"/>
                </a:solidFill>
                <a:latin typeface="华文琥珀" pitchFamily="2" charset="-122"/>
                <a:ea typeface="华文琥珀" pitchFamily="2" charset="-122"/>
              </a:rPr>
              <a:t>创新学习方</a:t>
            </a:r>
            <a:r>
              <a:rPr lang="zh-CN" altLang="en-US" sz="2800" dirty="0" smtClean="0">
                <a:solidFill>
                  <a:srgbClr val="FF0000"/>
                </a:solidFill>
                <a:latin typeface="华文琥珀" pitchFamily="2" charset="-122"/>
                <a:ea typeface="华文琥珀" pitchFamily="2" charset="-122"/>
              </a:rPr>
              <a:t>式</a:t>
            </a:r>
            <a:endParaRPr lang="zh-CN" altLang="en-US" sz="2800" dirty="0">
              <a:solidFill>
                <a:srgbClr val="FF0000"/>
              </a:solidFill>
              <a:latin typeface="华文琥珀" pitchFamily="2" charset="-122"/>
              <a:ea typeface="华文琥珀" pitchFamily="2" charset="-122"/>
            </a:endParaRPr>
          </a:p>
        </p:txBody>
      </p:sp>
      <p:graphicFrame>
        <p:nvGraphicFramePr>
          <p:cNvPr id="2" name="对象 3"/>
          <p:cNvGraphicFramePr>
            <a:graphicFrameLocks/>
          </p:cNvGraphicFramePr>
          <p:nvPr/>
        </p:nvGraphicFramePr>
        <p:xfrm>
          <a:off x="443548" y="842963"/>
          <a:ext cx="7872730" cy="5892800"/>
        </p:xfrm>
        <a:graphic>
          <a:graphicData uri="http://schemas.openxmlformats.org/presentationml/2006/ole">
            <p:oleObj spid="_x0000_s70664" r:id="rId4" imgW="4577330" imgH="3432378" progId="">
              <p:embed/>
            </p:oleObj>
          </a:graphicData>
        </a:graphic>
      </p:graphicFrame>
    </p:spTree>
    <p:custDataLst>
      <p:tags r:id="rId2"/>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5786" y="214290"/>
            <a:ext cx="6888079" cy="1214422"/>
          </a:xfrm>
        </p:spPr>
        <p:txBody>
          <a:bodyPr/>
          <a:lstStyle/>
          <a:p>
            <a:r>
              <a:rPr lang="zh-CN" altLang="en-US" dirty="0" smtClean="0"/>
              <a:t>      这种学习方式</a:t>
            </a:r>
            <a:r>
              <a:rPr lang="zh-CN" altLang="en-US" dirty="0" smtClean="0"/>
              <a:t>很</a:t>
            </a:r>
            <a:r>
              <a:rPr lang="zh-CN" altLang="en-US" dirty="0" smtClean="0"/>
              <a:t>快就辐射到各学科和各班级，做到常态化使用。</a:t>
            </a:r>
            <a:endParaRPr lang="zh-CN" altLang="en-US" dirty="0"/>
          </a:p>
        </p:txBody>
      </p:sp>
      <p:pic>
        <p:nvPicPr>
          <p:cNvPr id="10" name="内容占位符 9" descr="Screenshot_2017-01-05-15-32-27.png"/>
          <p:cNvPicPr>
            <a:picLocks noGrp="1" noChangeAspect="1"/>
          </p:cNvPicPr>
          <p:nvPr>
            <p:ph idx="1"/>
          </p:nvPr>
        </p:nvPicPr>
        <p:blipFill>
          <a:blip r:embed="rId2" cstate="print"/>
          <a:stretch>
            <a:fillRect/>
          </a:stretch>
        </p:blipFill>
        <p:spPr>
          <a:xfrm>
            <a:off x="1503429" y="1927739"/>
            <a:ext cx="2509272" cy="4460928"/>
          </a:xfrm>
        </p:spPr>
      </p:pic>
      <p:pic>
        <p:nvPicPr>
          <p:cNvPr id="11" name="图片 10" descr="Screenshot_2017-01-05-15-34-46.png"/>
          <p:cNvPicPr>
            <a:picLocks noChangeAspect="1"/>
          </p:cNvPicPr>
          <p:nvPr/>
        </p:nvPicPr>
        <p:blipFill>
          <a:blip r:embed="rId3" cstate="print"/>
          <a:stretch>
            <a:fillRect/>
          </a:stretch>
        </p:blipFill>
        <p:spPr>
          <a:xfrm>
            <a:off x="5078515" y="1901629"/>
            <a:ext cx="2523945" cy="448701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28596" y="214290"/>
            <a:ext cx="3516313" cy="720724"/>
          </a:xfrm>
          <a:prstGeom prst="rect">
            <a:avLst/>
          </a:prstGeom>
          <a:solidFill>
            <a:schemeClr val="tx1"/>
          </a:solidFill>
          <a:ln>
            <a:noFill/>
          </a:ln>
          <a:effectLst>
            <a:glow rad="228600">
              <a:schemeClr val="accent6">
                <a:satMod val="175000"/>
                <a:alpha val="40000"/>
              </a:schemeClr>
            </a:glow>
          </a:effectLst>
        </p:spPr>
        <p:txBody>
          <a:bodyPr anchor="ctr"/>
          <a:lstStyle/>
          <a:p>
            <a:pPr lvl="0" eaLnBrk="1" hangingPunct="1"/>
            <a:r>
              <a:rPr lang="zh-CN" altLang="en-US" sz="3600" b="1" dirty="0">
                <a:solidFill>
                  <a:srgbClr val="FFFFFF"/>
                </a:solidFill>
                <a:effectLst>
                  <a:outerShdw blurRad="38100" dist="38100" dir="2700000">
                    <a:srgbClr val="C0C0C0"/>
                  </a:outerShdw>
                </a:effectLst>
                <a:latin typeface="微软雅黑" panose="020B0503020204020204" pitchFamily="34" charset="-122"/>
                <a:ea typeface="微软雅黑" panose="020B0503020204020204" pitchFamily="34" charset="-122"/>
              </a:rPr>
              <a:t>参加信息化测评</a:t>
            </a:r>
          </a:p>
        </p:txBody>
      </p:sp>
      <p:pic>
        <p:nvPicPr>
          <p:cNvPr id="28677" name="Picture 11"/>
          <p:cNvPicPr>
            <a:picLocks noChangeAspect="1"/>
          </p:cNvPicPr>
          <p:nvPr/>
        </p:nvPicPr>
        <p:blipFill>
          <a:blip r:embed="rId2" cstate="print"/>
          <a:stretch>
            <a:fillRect/>
          </a:stretch>
        </p:blipFill>
        <p:spPr>
          <a:xfrm>
            <a:off x="285720" y="1071546"/>
            <a:ext cx="4856163" cy="4491037"/>
          </a:xfrm>
          <a:prstGeom prst="rect">
            <a:avLst/>
          </a:prstGeom>
          <a:noFill/>
          <a:ln w="9525">
            <a:noFill/>
          </a:ln>
        </p:spPr>
      </p:pic>
      <p:sp>
        <p:nvSpPr>
          <p:cNvPr id="15" name="TextBox 14"/>
          <p:cNvSpPr txBox="1"/>
          <p:nvPr/>
        </p:nvSpPr>
        <p:spPr>
          <a:xfrm>
            <a:off x="5072098" y="1357298"/>
            <a:ext cx="3643306" cy="3726533"/>
          </a:xfrm>
          <a:prstGeom prst="rect">
            <a:avLst/>
          </a:prstGeom>
          <a:noFill/>
        </p:spPr>
        <p:txBody>
          <a:bodyPr wrap="square">
            <a:spAutoFit/>
          </a:bodyPr>
          <a:lstStyle/>
          <a:p>
            <a:pPr marL="0" marR="0" lvl="0" indent="0" algn="l" defTabSz="914400" rtl="0" eaLnBrk="1" fontAlgn="base" latinLnBrk="0" hangingPunct="0">
              <a:lnSpc>
                <a:spcPct val="130000"/>
              </a:lnSpc>
              <a:spcBef>
                <a:spcPct val="0"/>
              </a:spcBef>
              <a:spcAft>
                <a:spcPct val="0"/>
              </a:spcAft>
              <a:buClrTx/>
              <a:buSzTx/>
              <a:buFontTx/>
              <a:buNone/>
              <a:defRPr/>
            </a:pPr>
            <a:r>
              <a:rPr kumimoji="0" lang="zh-CN" altLang="en-US" sz="2400" b="1" i="0" u="none" strike="noStrike" kern="1200" cap="none" spc="0" normalizeH="0" baseline="0" noProof="0" dirty="0">
                <a:ln>
                  <a:noFill/>
                </a:ln>
                <a:effectLst/>
                <a:uLnTx/>
                <a:uFillTx/>
                <a:latin typeface="+mj-ea"/>
                <a:ea typeface="+mj-ea"/>
                <a:cs typeface="+mn-cs"/>
              </a:rPr>
              <a:t>华中师大对我校信息化</a:t>
            </a:r>
            <a:r>
              <a:rPr kumimoji="0" lang="zh-CN" altLang="en-US" sz="2400" b="1" i="0" u="none" strike="noStrike" kern="1200" cap="none" spc="0" normalizeH="0" baseline="0" noProof="0" dirty="0" smtClean="0">
                <a:ln>
                  <a:noFill/>
                </a:ln>
                <a:effectLst/>
                <a:uLnTx/>
                <a:uFillTx/>
                <a:latin typeface="+mj-ea"/>
                <a:ea typeface="+mj-ea"/>
                <a:cs typeface="+mn-cs"/>
              </a:rPr>
              <a:t>测评</a:t>
            </a:r>
            <a:r>
              <a:rPr kumimoji="0" lang="zh-CN" altLang="en-US" sz="2400" b="1" i="0" u="none" strike="noStrike" kern="1200" cap="none" spc="0" normalizeH="0" baseline="0" noProof="0" dirty="0" smtClean="0">
                <a:ln>
                  <a:noFill/>
                </a:ln>
                <a:effectLst/>
                <a:uLnTx/>
                <a:uFillTx/>
                <a:latin typeface="+mj-ea"/>
                <a:ea typeface="+mj-ea"/>
                <a:cs typeface="+mn-cs"/>
              </a:rPr>
              <a:t>，</a:t>
            </a:r>
            <a:r>
              <a:rPr kumimoji="0" lang="zh-CN" altLang="en-US" sz="2800" b="1" i="0" u="none" strike="noStrike" kern="1200" cap="none" spc="0" normalizeH="0" baseline="0" noProof="0" dirty="0" smtClean="0">
                <a:ln>
                  <a:noFill/>
                </a:ln>
                <a:solidFill>
                  <a:srgbClr val="000066"/>
                </a:solidFill>
                <a:effectLst/>
                <a:uLnTx/>
                <a:uFillTx/>
                <a:latin typeface="+mj-ea"/>
                <a:ea typeface="+mj-ea"/>
                <a:cs typeface="+mn-cs"/>
              </a:rPr>
              <a:t>微</a:t>
            </a:r>
            <a:r>
              <a:rPr kumimoji="0" lang="zh-CN" altLang="en-US" sz="2800" b="1" i="0" u="none" strike="noStrike" kern="1200" cap="none" spc="0" normalizeH="0" baseline="0" noProof="0" dirty="0">
                <a:ln>
                  <a:noFill/>
                </a:ln>
                <a:solidFill>
                  <a:srgbClr val="000066"/>
                </a:solidFill>
                <a:effectLst/>
                <a:uLnTx/>
                <a:uFillTx/>
                <a:latin typeface="+mj-ea"/>
                <a:ea typeface="+mj-ea"/>
                <a:cs typeface="+mn-cs"/>
              </a:rPr>
              <a:t>课应用、课前学习、优化</a:t>
            </a:r>
            <a:r>
              <a:rPr kumimoji="0" lang="zh-CN" altLang="en-US" sz="2800" b="1" i="0" u="none" strike="noStrike" kern="1200" cap="none" spc="0" normalizeH="0" baseline="0" noProof="0" dirty="0" smtClean="0">
                <a:ln>
                  <a:noFill/>
                </a:ln>
                <a:solidFill>
                  <a:srgbClr val="000066"/>
                </a:solidFill>
                <a:effectLst/>
                <a:uLnTx/>
                <a:uFillTx/>
                <a:latin typeface="+mj-ea"/>
                <a:ea typeface="+mj-ea"/>
                <a:cs typeface="+mn-cs"/>
              </a:rPr>
              <a:t>教学</a:t>
            </a:r>
            <a:r>
              <a:rPr kumimoji="0" lang="zh-CN" altLang="en-US" sz="2800" b="1" i="0" u="none" strike="noStrike" kern="1200" cap="none" spc="0" normalizeH="0" baseline="0" noProof="0" dirty="0">
                <a:ln>
                  <a:noFill/>
                </a:ln>
                <a:solidFill>
                  <a:srgbClr val="000066"/>
                </a:solidFill>
                <a:effectLst/>
                <a:uLnTx/>
                <a:uFillTx/>
                <a:latin typeface="+mj-ea"/>
                <a:ea typeface="+mj-ea"/>
                <a:cs typeface="+mn-cs"/>
              </a:rPr>
              <a:t>形</a:t>
            </a:r>
            <a:r>
              <a:rPr kumimoji="0" lang="zh-CN" altLang="en-US" sz="2800" b="1" i="0" u="none" strike="noStrike" kern="1200" cap="none" spc="0" normalizeH="0" baseline="0" noProof="0" dirty="0" smtClean="0">
                <a:ln>
                  <a:noFill/>
                </a:ln>
                <a:solidFill>
                  <a:srgbClr val="000066"/>
                </a:solidFill>
                <a:effectLst/>
                <a:uLnTx/>
                <a:uFillTx/>
                <a:latin typeface="+mj-ea"/>
                <a:ea typeface="+mj-ea"/>
                <a:cs typeface="+mn-cs"/>
              </a:rPr>
              <a:t>式、个</a:t>
            </a:r>
            <a:r>
              <a:rPr kumimoji="0" lang="zh-CN" altLang="en-US" sz="2800" b="1" i="0" u="none" strike="noStrike" kern="1200" cap="none" spc="0" normalizeH="0" baseline="0" noProof="0" dirty="0">
                <a:ln>
                  <a:noFill/>
                </a:ln>
                <a:solidFill>
                  <a:srgbClr val="000066"/>
                </a:solidFill>
                <a:effectLst/>
                <a:uLnTx/>
                <a:uFillTx/>
                <a:latin typeface="+mj-ea"/>
                <a:ea typeface="+mj-ea"/>
                <a:cs typeface="+mn-cs"/>
              </a:rPr>
              <a:t>性化学习、教学</a:t>
            </a:r>
            <a:r>
              <a:rPr kumimoji="0" lang="zh-CN" altLang="en-US" sz="2800" b="1" i="0" u="none" strike="noStrike" kern="1200" cap="none" spc="0" normalizeH="0" baseline="0" noProof="0" dirty="0" smtClean="0">
                <a:ln>
                  <a:noFill/>
                </a:ln>
                <a:solidFill>
                  <a:srgbClr val="000066"/>
                </a:solidFill>
                <a:effectLst/>
                <a:uLnTx/>
                <a:uFillTx/>
                <a:latin typeface="+mj-ea"/>
                <a:ea typeface="+mj-ea"/>
                <a:cs typeface="+mn-cs"/>
              </a:rPr>
              <a:t>信息</a:t>
            </a:r>
            <a:r>
              <a:rPr kumimoji="0" lang="zh-CN" altLang="en-US" sz="2800" b="1" i="0" u="none" strike="noStrike" kern="1200" cap="none" spc="0" normalizeH="0" baseline="0" noProof="0" dirty="0">
                <a:ln>
                  <a:noFill/>
                </a:ln>
                <a:solidFill>
                  <a:srgbClr val="000066"/>
                </a:solidFill>
                <a:effectLst/>
                <a:uLnTx/>
                <a:uFillTx/>
                <a:latin typeface="+mj-ea"/>
                <a:ea typeface="+mj-ea"/>
                <a:cs typeface="+mn-cs"/>
              </a:rPr>
              <a:t>管理和过程性评价</a:t>
            </a:r>
            <a:r>
              <a:rPr kumimoji="0" lang="zh-CN" altLang="en-US" sz="2400" b="1" i="0" u="none" strike="noStrike" kern="1200" cap="none" spc="0" normalizeH="0" baseline="0" noProof="0" dirty="0">
                <a:ln>
                  <a:noFill/>
                </a:ln>
                <a:solidFill>
                  <a:schemeClr val="tx1"/>
                </a:solidFill>
                <a:effectLst/>
                <a:uLnTx/>
                <a:uFillTx/>
                <a:latin typeface="+mj-ea"/>
                <a:ea typeface="+mj-ea"/>
                <a:cs typeface="+mn-cs"/>
              </a:rPr>
              <a:t>均高于</a:t>
            </a:r>
            <a:r>
              <a:rPr kumimoji="0" lang="zh-CN" altLang="en-US" sz="2400" b="1" i="0" u="none" strike="noStrike" kern="1200" cap="none" spc="0" normalizeH="0" baseline="0" noProof="0" dirty="0" smtClean="0">
                <a:ln>
                  <a:noFill/>
                </a:ln>
                <a:solidFill>
                  <a:schemeClr val="tx1"/>
                </a:solidFill>
                <a:effectLst/>
                <a:uLnTx/>
                <a:uFillTx/>
                <a:latin typeface="+mj-ea"/>
                <a:ea typeface="+mj-ea"/>
                <a:cs typeface="+mn-cs"/>
              </a:rPr>
              <a:t>乡区</a:t>
            </a:r>
            <a:r>
              <a:rPr kumimoji="0" lang="zh-CN" altLang="en-US" sz="2400" b="1" i="0" u="none" strike="noStrike" kern="1200" cap="none" spc="0" normalizeH="0" baseline="0" noProof="0" dirty="0">
                <a:ln>
                  <a:noFill/>
                </a:ln>
                <a:solidFill>
                  <a:schemeClr val="tx1"/>
                </a:solidFill>
                <a:effectLst/>
                <a:uLnTx/>
                <a:uFillTx/>
                <a:latin typeface="+mj-ea"/>
                <a:ea typeface="+mj-ea"/>
                <a:cs typeface="+mn-cs"/>
              </a:rPr>
              <a:t>项目学</a:t>
            </a:r>
            <a:r>
              <a:rPr kumimoji="0" lang="zh-CN" altLang="en-US" sz="2400" b="1" i="0" u="none" strike="noStrike" kern="1200" cap="none" spc="0" normalizeH="0" baseline="0" noProof="0" dirty="0" smtClean="0">
                <a:ln>
                  <a:noFill/>
                </a:ln>
                <a:solidFill>
                  <a:schemeClr val="tx1"/>
                </a:solidFill>
                <a:effectLst/>
                <a:uLnTx/>
                <a:uFillTx/>
                <a:latin typeface="+mj-ea"/>
                <a:ea typeface="+mj-ea"/>
                <a:cs typeface="+mn-cs"/>
              </a:rPr>
              <a:t>校均值</a:t>
            </a:r>
            <a:r>
              <a:rPr kumimoji="0" lang="zh-CN" altLang="en-US" sz="2400" b="1" i="0" u="none" strike="noStrike" kern="1200" cap="none" spc="0" normalizeH="0" baseline="0" noProof="0" dirty="0">
                <a:ln>
                  <a:noFill/>
                </a:ln>
                <a:solidFill>
                  <a:schemeClr val="tx1"/>
                </a:solidFill>
                <a:effectLst/>
                <a:uLnTx/>
                <a:uFillTx/>
                <a:latin typeface="+mj-ea"/>
                <a:ea typeface="+mj-ea"/>
                <a:cs typeface="+mn-cs"/>
              </a:rPr>
              <a:t>。总评达较</a:t>
            </a:r>
            <a:r>
              <a:rPr kumimoji="0" lang="zh-CN" altLang="en-US" sz="2400" b="1" i="0" u="none" strike="noStrike" kern="1200" cap="none" spc="0" normalizeH="0" baseline="0" noProof="0" dirty="0" smtClean="0">
                <a:ln>
                  <a:noFill/>
                </a:ln>
                <a:solidFill>
                  <a:schemeClr val="tx1"/>
                </a:solidFill>
                <a:effectLst/>
                <a:uLnTx/>
                <a:uFillTx/>
                <a:latin typeface="+mj-ea"/>
                <a:ea typeface="+mj-ea"/>
                <a:cs typeface="+mn-cs"/>
              </a:rPr>
              <a:t>先进</a:t>
            </a:r>
            <a:r>
              <a:rPr kumimoji="0" lang="zh-CN" altLang="en-US" sz="2400" b="1" i="0" u="none" strike="noStrike" kern="1200" cap="none" spc="0" normalizeH="0" baseline="0" noProof="0" dirty="0">
                <a:ln>
                  <a:noFill/>
                </a:ln>
                <a:solidFill>
                  <a:schemeClr val="tx1"/>
                </a:solidFill>
                <a:effectLst/>
                <a:uLnTx/>
                <a:uFillTx/>
                <a:latin typeface="+mj-ea"/>
                <a:ea typeface="+mj-ea"/>
                <a:cs typeface="+mn-cs"/>
              </a:rPr>
              <a:t>水平。</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8"/>
          <p:cNvSpPr>
            <a:spLocks noChangeArrowheads="1"/>
          </p:cNvSpPr>
          <p:nvPr/>
        </p:nvSpPr>
        <p:spPr bwMode="auto">
          <a:xfrm>
            <a:off x="241300" y="1263650"/>
            <a:ext cx="8007350" cy="4973638"/>
          </a:xfrm>
          <a:prstGeom prst="roundRect">
            <a:avLst>
              <a:gd name="adj" fmla="val 16667"/>
            </a:avLst>
          </a:prstGeom>
          <a:solidFill>
            <a:schemeClr val="accent2">
              <a:lumMod val="20000"/>
              <a:lumOff val="80000"/>
            </a:schemeClr>
          </a:solidFill>
          <a:ln w="38100">
            <a:solidFill>
              <a:srgbClr val="FFFFFF"/>
            </a:solidFill>
            <a:round/>
          </a:ln>
          <a:effectLst>
            <a:outerShdw dist="107763" dir="2700000" algn="ctr" rotWithShape="0">
              <a:srgbClr val="808080">
                <a:alpha val="50000"/>
              </a:srgbClr>
            </a:outerShdw>
          </a:effectLst>
        </p:spPr>
        <p:txBody>
          <a:bodyPr wrap="none" anchor="ctr"/>
          <a:lstStyle>
            <a:lvl1pPr eaLnBrk="0" hangingPunct="0">
              <a:spcBef>
                <a:spcPct val="20000"/>
              </a:spcBef>
              <a:buClr>
                <a:schemeClr val="accent1"/>
              </a:buClr>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Clr>
                <a:schemeClr val="accent2"/>
              </a:buClr>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Clr>
                <a:schemeClr val="folHlink"/>
              </a:buClr>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5059" name="TextBox 8"/>
          <p:cNvSpPr txBox="1"/>
          <p:nvPr/>
        </p:nvSpPr>
        <p:spPr>
          <a:xfrm>
            <a:off x="939800" y="2195513"/>
            <a:ext cx="3725863" cy="369887"/>
          </a:xfrm>
          <a:prstGeom prst="rect">
            <a:avLst/>
          </a:prstGeom>
          <a:noFill/>
          <a:ln w="9525">
            <a:noFill/>
          </a:ln>
        </p:spPr>
        <p:txBody>
          <a:bodyPr>
            <a:spAutoFit/>
          </a:bodyPr>
          <a:lstStyle/>
          <a:p>
            <a:pPr lvl="0" eaLnBrk="1" hangingPunct="1"/>
            <a:endParaRPr lang="zh-CN" altLang="en-US" dirty="0">
              <a:latin typeface="Arial" panose="020B0604020202020204" pitchFamily="34" charset="0"/>
              <a:ea typeface="宋体" panose="02010600030101010101" pitchFamily="2" charset="-122"/>
            </a:endParaRPr>
          </a:p>
        </p:txBody>
      </p:sp>
      <p:sp>
        <p:nvSpPr>
          <p:cNvPr id="22" name="Rectangle 2"/>
          <p:cNvSpPr txBox="1">
            <a:spLocks noChangeArrowheads="1"/>
          </p:cNvSpPr>
          <p:nvPr/>
        </p:nvSpPr>
        <p:spPr bwMode="auto">
          <a:xfrm>
            <a:off x="933450" y="1141413"/>
            <a:ext cx="7277100" cy="774700"/>
          </a:xfrm>
          <a:prstGeom prst="rect">
            <a:avLst/>
          </a:prstGeom>
          <a:noFill/>
          <a:ln>
            <a:noFill/>
          </a:ln>
          <a:effectLst/>
        </p:spPr>
        <p:txBody>
          <a:bodyPr anchor="ctr"/>
          <a:lstStyle/>
          <a:p>
            <a:pPr lvl="0"/>
            <a:r>
              <a:rPr lang="zh-CN" altLang="en-US" sz="2800" dirty="0">
                <a:solidFill>
                  <a:schemeClr val="accent1"/>
                </a:solidFill>
                <a:effectLst>
                  <a:outerShdw blurRad="38100" dist="38100" dir="2700000">
                    <a:srgbClr val="C0C0C0"/>
                  </a:outerShdw>
                </a:effectLst>
                <a:latin typeface="华文琥珀" pitchFamily="2" charset="-122"/>
                <a:ea typeface="华文琥珀" pitchFamily="2" charset="-122"/>
              </a:rPr>
              <a:t>学校办学受关注度高（各大报刊报道）</a:t>
            </a:r>
          </a:p>
        </p:txBody>
      </p:sp>
      <p:pic>
        <p:nvPicPr>
          <p:cNvPr id="6" name="图片 5"/>
          <p:cNvPicPr>
            <a:picLocks noChangeAspect="1"/>
          </p:cNvPicPr>
          <p:nvPr/>
        </p:nvPicPr>
        <p:blipFill>
          <a:blip r:embed="rId2" cstate="print"/>
          <a:stretch>
            <a:fillRect/>
          </a:stretch>
        </p:blipFill>
        <p:spPr>
          <a:xfrm>
            <a:off x="731838" y="1557338"/>
            <a:ext cx="3702050" cy="4819650"/>
          </a:xfrm>
          <a:prstGeom prst="rect">
            <a:avLst/>
          </a:prstGeom>
          <a:noFill/>
          <a:ln w="9525">
            <a:noFill/>
          </a:ln>
        </p:spPr>
      </p:pic>
      <p:pic>
        <p:nvPicPr>
          <p:cNvPr id="23" name="图片 22"/>
          <p:cNvPicPr>
            <a:picLocks noChangeAspect="1"/>
          </p:cNvPicPr>
          <p:nvPr/>
        </p:nvPicPr>
        <p:blipFill>
          <a:blip r:embed="rId3" cstate="print"/>
          <a:stretch>
            <a:fillRect/>
          </a:stretch>
        </p:blipFill>
        <p:spPr>
          <a:xfrm>
            <a:off x="4572000" y="1628775"/>
            <a:ext cx="3394075" cy="4614863"/>
          </a:xfrm>
          <a:prstGeom prst="rect">
            <a:avLst/>
          </a:prstGeom>
          <a:noFill/>
          <a:ln w="9525">
            <a:noFill/>
          </a:ln>
        </p:spPr>
      </p:pic>
      <p:grpSp>
        <p:nvGrpSpPr>
          <p:cNvPr id="3" name="组合 12"/>
          <p:cNvGrpSpPr/>
          <p:nvPr/>
        </p:nvGrpSpPr>
        <p:grpSpPr>
          <a:xfrm>
            <a:off x="354013" y="2116138"/>
            <a:ext cx="7996237" cy="2817812"/>
            <a:chOff x="2886179" y="1198095"/>
            <a:chExt cx="7996623" cy="2819069"/>
          </a:xfrm>
        </p:grpSpPr>
        <p:pic>
          <p:nvPicPr>
            <p:cNvPr id="45068" name="图片 1"/>
            <p:cNvPicPr>
              <a:picLocks noChangeAspect="1"/>
            </p:cNvPicPr>
            <p:nvPr/>
          </p:nvPicPr>
          <p:blipFill>
            <a:blip r:embed="rId4" cstate="print"/>
            <a:stretch>
              <a:fillRect/>
            </a:stretch>
          </p:blipFill>
          <p:spPr>
            <a:xfrm>
              <a:off x="2886179" y="1372610"/>
              <a:ext cx="1993935" cy="2644554"/>
            </a:xfrm>
            <a:prstGeom prst="rect">
              <a:avLst/>
            </a:prstGeom>
            <a:noFill/>
            <a:ln w="9525">
              <a:noFill/>
            </a:ln>
          </p:spPr>
        </p:pic>
        <p:pic>
          <p:nvPicPr>
            <p:cNvPr id="45069" name="图片 8"/>
            <p:cNvPicPr>
              <a:picLocks noChangeAspect="1"/>
            </p:cNvPicPr>
            <p:nvPr/>
          </p:nvPicPr>
          <p:blipFill>
            <a:blip r:embed="rId5" cstate="print"/>
            <a:stretch>
              <a:fillRect/>
            </a:stretch>
          </p:blipFill>
          <p:spPr>
            <a:xfrm>
              <a:off x="4763492" y="1270289"/>
              <a:ext cx="2081805" cy="2713959"/>
            </a:xfrm>
            <a:prstGeom prst="rect">
              <a:avLst/>
            </a:prstGeom>
            <a:noFill/>
            <a:ln w="9525">
              <a:noFill/>
            </a:ln>
          </p:spPr>
        </p:pic>
        <p:pic>
          <p:nvPicPr>
            <p:cNvPr id="45070" name="图片 10"/>
            <p:cNvPicPr>
              <a:picLocks noChangeAspect="1"/>
            </p:cNvPicPr>
            <p:nvPr/>
          </p:nvPicPr>
          <p:blipFill>
            <a:blip r:embed="rId6" cstate="print"/>
            <a:stretch>
              <a:fillRect/>
            </a:stretch>
          </p:blipFill>
          <p:spPr>
            <a:xfrm>
              <a:off x="6685750" y="1198095"/>
              <a:ext cx="2132703" cy="2813935"/>
            </a:xfrm>
            <a:prstGeom prst="rect">
              <a:avLst/>
            </a:prstGeom>
            <a:noFill/>
            <a:ln w="9525">
              <a:noFill/>
            </a:ln>
          </p:spPr>
        </p:pic>
        <p:pic>
          <p:nvPicPr>
            <p:cNvPr id="45071" name="图片 11"/>
            <p:cNvPicPr>
              <a:picLocks noChangeAspect="1"/>
            </p:cNvPicPr>
            <p:nvPr/>
          </p:nvPicPr>
          <p:blipFill>
            <a:blip r:embed="rId7" cstate="print"/>
            <a:stretch>
              <a:fillRect/>
            </a:stretch>
          </p:blipFill>
          <p:spPr>
            <a:xfrm>
              <a:off x="8782094" y="1211722"/>
              <a:ext cx="2100708" cy="2772526"/>
            </a:xfrm>
            <a:prstGeom prst="rect">
              <a:avLst/>
            </a:prstGeom>
            <a:noFill/>
            <a:ln w="9525">
              <a:noFill/>
            </a:ln>
          </p:spPr>
        </p:pic>
      </p:grpSp>
      <p:pic>
        <p:nvPicPr>
          <p:cNvPr id="2" name="图片 1"/>
          <p:cNvPicPr>
            <a:picLocks noChangeAspect="1"/>
          </p:cNvPicPr>
          <p:nvPr/>
        </p:nvPicPr>
        <p:blipFill>
          <a:blip r:embed="rId8" cstate="print"/>
          <a:stretch>
            <a:fillRect/>
          </a:stretch>
        </p:blipFill>
        <p:spPr>
          <a:xfrm>
            <a:off x="3257550" y="2708275"/>
            <a:ext cx="4573588" cy="3430588"/>
          </a:xfrm>
          <a:prstGeom prst="rect">
            <a:avLst/>
          </a:prstGeom>
          <a:noFill/>
          <a:ln w="9525">
            <a:noFill/>
          </a:ln>
        </p:spPr>
      </p:pic>
      <p:pic>
        <p:nvPicPr>
          <p:cNvPr id="11" name="图片 10"/>
          <p:cNvPicPr>
            <a:picLocks noChangeAspect="1"/>
          </p:cNvPicPr>
          <p:nvPr/>
        </p:nvPicPr>
        <p:blipFill>
          <a:blip r:embed="rId9" cstate="print"/>
          <a:stretch>
            <a:fillRect/>
          </a:stretch>
        </p:blipFill>
        <p:spPr>
          <a:xfrm>
            <a:off x="971550" y="1747838"/>
            <a:ext cx="2252663" cy="4005262"/>
          </a:xfrm>
          <a:prstGeom prst="rect">
            <a:avLst/>
          </a:prstGeom>
          <a:noFill/>
          <a:ln w="9525">
            <a:noFill/>
          </a:ln>
        </p:spPr>
      </p:pic>
      <p:sp>
        <p:nvSpPr>
          <p:cNvPr id="18" name="Rectangle 2"/>
          <p:cNvSpPr>
            <a:spLocks noGrp="1" noChangeArrowheads="1"/>
          </p:cNvSpPr>
          <p:nvPr>
            <p:ph type="title"/>
          </p:nvPr>
        </p:nvSpPr>
        <p:spPr>
          <a:xfrm>
            <a:off x="107950" y="115888"/>
            <a:ext cx="2239963" cy="720725"/>
          </a:xfrm>
          <a:solidFill>
            <a:schemeClr val="accent2">
              <a:lumMod val="20000"/>
              <a:lumOff val="80000"/>
            </a:schemeClr>
          </a:solidFill>
          <a:ln>
            <a:solidFill>
              <a:schemeClr val="accent2"/>
            </a:solidFill>
          </a:ln>
        </p:spPr>
        <p:txBody>
          <a:bodyPr vert="horz" wrap="square" lIns="91440" tIns="45720" rIns="91440" bIns="45720" numCol="1" anchor="b" anchorCtr="0" compatLnSpc="1"/>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成效</a:t>
            </a:r>
            <a:r>
              <a:rPr kumimoji="0" lang="zh-CN" altLang="en-US" sz="40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推广</a:t>
            </a:r>
            <a:endParaRPr kumimoji="0" lang="en-US" altLang="zh-CN" sz="4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par>
                          <p:cTn id="13" fill="hold">
                            <p:stCondLst>
                              <p:cond delay="1000"/>
                            </p:stCondLst>
                            <p:childTnLst>
                              <p:par>
                                <p:cTn id="14" presetID="42" presetClass="entr" presetSubtype="0" fill="hold" nodeType="afterEffect">
                                  <p:stCondLst>
                                    <p:cond delay="2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4000"/>
                            </p:stCondLst>
                            <p:childTnLst>
                              <p:par>
                                <p:cTn id="20" presetID="42"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16" presetClass="entr" presetSubtype="2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4"/>
          <p:cNvSpPr>
            <a:spLocks noGrp="1"/>
          </p:cNvSpPr>
          <p:nvPr>
            <p:ph type="title"/>
          </p:nvPr>
        </p:nvSpPr>
        <p:spPr>
          <a:xfrm>
            <a:off x="1500188" y="381000"/>
            <a:ext cx="4976812" cy="287338"/>
          </a:xfrm>
          <a:ln/>
        </p:spPr>
        <p:txBody>
          <a:bodyPr vert="horz" wrap="square" lIns="91440" tIns="45720" rIns="91440" bIns="45720" anchor="b"/>
          <a:lstStyle/>
          <a:p>
            <a:pPr eaLnBrk="1" hangingPunct="1"/>
            <a:endParaRPr lang="zh-CN" altLang="en-US" kern="1200" dirty="0">
              <a:solidFill>
                <a:srgbClr val="FF00FF"/>
              </a:solidFill>
              <a:latin typeface="微软雅黑" panose="020B0503020204020204" pitchFamily="34" charset="-122"/>
              <a:ea typeface="微软雅黑" panose="020B0503020204020204" pitchFamily="34" charset="-122"/>
              <a:cs typeface="+mj-cs"/>
            </a:endParaRPr>
          </a:p>
        </p:txBody>
      </p:sp>
      <p:sp>
        <p:nvSpPr>
          <p:cNvPr id="4" name="日期占位符 3"/>
          <p:cNvSpPr txBox="1">
            <a:spLocks noGrp="1"/>
          </p:cNvSpPr>
          <p:nvPr>
            <p:ph type="dt" sz="half" idx="10"/>
          </p:nvPr>
        </p:nvSpPr>
        <p:spPr>
          <a:xfrm>
            <a:off x="0" y="6356350"/>
            <a:ext cx="2133600" cy="366713"/>
          </a:xfrm>
          <a:noFill/>
        </p:spPr>
        <p:txBody>
          <a:bodyPr vert="horz" lIns="91440" tIns="45720" rIns="91440" bIns="45720" rtlCol="0" anchor="ctr"/>
          <a:lstStyle/>
          <a:p>
            <a:pPr marL="0" marR="0" lvl="0" indent="0" algn="l" defTabSz="914400" rtl="0" eaLnBrk="0" fontAlgn="base" latinLnBrk="0" hangingPunct="0">
              <a:lnSpc>
                <a:spcPct val="100000"/>
              </a:lnSpc>
              <a:spcBef>
                <a:spcPct val="0"/>
              </a:spcBef>
              <a:spcAft>
                <a:spcPct val="0"/>
              </a:spcAft>
              <a:buClrTx/>
              <a:buSzTx/>
              <a:buFontTx/>
              <a:buNone/>
              <a:defRPr/>
            </a:pPr>
            <a:fld id="{86F63445-4293-4789-A9CB-213FE2DE0439}" type="datetime1">
              <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defRPr/>
              </a:pPr>
              <a:t>2017/1/5</a:t>
            </a:fld>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pic>
        <p:nvPicPr>
          <p:cNvPr id="46084" name="Picture 2"/>
          <p:cNvPicPr>
            <a:picLocks noChangeAspect="1"/>
          </p:cNvPicPr>
          <p:nvPr/>
        </p:nvPicPr>
        <p:blipFill>
          <a:blip r:embed="rId10" cstate="print"/>
          <a:stretch>
            <a:fillRect/>
          </a:stretch>
        </p:blipFill>
        <p:spPr>
          <a:xfrm>
            <a:off x="2195513" y="115888"/>
            <a:ext cx="4824412" cy="1730375"/>
          </a:xfrm>
          <a:prstGeom prst="rect">
            <a:avLst/>
          </a:prstGeom>
          <a:noFill/>
          <a:ln w="9525">
            <a:noFill/>
          </a:ln>
        </p:spPr>
      </p:pic>
      <p:sp>
        <p:nvSpPr>
          <p:cNvPr id="8" name="MH_Others_1"/>
          <p:cNvSpPr txBox="1"/>
          <p:nvPr>
            <p:custDataLst>
              <p:tags r:id="rId1"/>
            </p:custDataLst>
          </p:nvPr>
        </p:nvSpPr>
        <p:spPr>
          <a:xfrm>
            <a:off x="3463925" y="1346200"/>
            <a:ext cx="2246313" cy="46037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400" normalizeH="0" baseline="0" noProof="0" dirty="0">
                <a:ln>
                  <a:noFill/>
                </a:ln>
                <a:solidFill>
                  <a:srgbClr val="DDDDDD"/>
                </a:solidFill>
                <a:effectLst/>
                <a:uLnTx/>
                <a:uFillTx/>
                <a:latin typeface="微软雅黑" panose="020B0503020204020204" pitchFamily="34" charset="-122"/>
                <a:ea typeface="微软雅黑" panose="020B0503020204020204" pitchFamily="34" charset="-122"/>
                <a:cs typeface="+mn-cs"/>
              </a:rPr>
              <a:t>CONTENTS</a:t>
            </a:r>
            <a:endParaRPr kumimoji="0" lang="zh-CN" altLang="en-US" sz="2400" b="0" i="0" u="none" strike="noStrike" kern="1200" cap="none" spc="400" normalizeH="0" baseline="0" noProof="0" dirty="0">
              <a:ln>
                <a:noFill/>
              </a:ln>
              <a:solidFill>
                <a:srgbClr val="DDDDDD"/>
              </a:solidFill>
              <a:effectLst/>
              <a:uLnTx/>
              <a:uFillTx/>
              <a:latin typeface="微软雅黑" panose="020B0503020204020204" pitchFamily="34" charset="-122"/>
              <a:ea typeface="微软雅黑" panose="020B0503020204020204" pitchFamily="34" charset="-122"/>
              <a:cs typeface="+mn-cs"/>
            </a:endParaRPr>
          </a:p>
        </p:txBody>
      </p:sp>
      <p:sp>
        <p:nvSpPr>
          <p:cNvPr id="46086" name="MH_Others_2"/>
          <p:cNvSpPr txBox="1"/>
          <p:nvPr>
            <p:custDataLst>
              <p:tags r:id="rId2"/>
            </p:custDataLst>
          </p:nvPr>
        </p:nvSpPr>
        <p:spPr>
          <a:xfrm>
            <a:off x="-32" y="1714488"/>
            <a:ext cx="4373579" cy="769441"/>
          </a:xfrm>
          <a:prstGeom prst="rect">
            <a:avLst/>
          </a:prstGeom>
          <a:noFill/>
          <a:ln w="9525">
            <a:noFill/>
          </a:ln>
        </p:spPr>
        <p:txBody>
          <a:bodyPr wrap="square">
            <a:spAutoFit/>
          </a:bodyPr>
          <a:lstStyle/>
          <a:p>
            <a:pPr lvl="0" algn="ctr"/>
            <a:r>
              <a:rPr lang="zh-CN" altLang="en-US" sz="4400" b="1" dirty="0" smtClean="0">
                <a:latin typeface="微软雅黑" panose="020B0503020204020204" pitchFamily="34" charset="-122"/>
                <a:ea typeface="微软雅黑" panose="020B0503020204020204" pitchFamily="34" charset="-122"/>
              </a:rPr>
              <a:t>项目</a:t>
            </a:r>
            <a:r>
              <a:rPr lang="zh-CN" altLang="en-US" sz="4400" b="1" dirty="0" smtClean="0">
                <a:latin typeface="微软雅黑" panose="020B0503020204020204" pitchFamily="34" charset="-122"/>
                <a:ea typeface="微软雅黑" panose="020B0503020204020204" pitchFamily="34" charset="-122"/>
              </a:rPr>
              <a:t>成</a:t>
            </a:r>
            <a:r>
              <a:rPr lang="zh-CN" altLang="en-US" sz="4400" b="1" dirty="0" smtClean="0">
                <a:latin typeface="微软雅黑" panose="020B0503020204020204" pitchFamily="34" charset="-122"/>
                <a:ea typeface="微软雅黑" panose="020B0503020204020204" pitchFamily="34" charset="-122"/>
              </a:rPr>
              <a:t>果</a:t>
            </a:r>
            <a:r>
              <a:rPr lang="zh-CN" altLang="en-US" sz="4400" b="1" dirty="0" smtClean="0">
                <a:latin typeface="微软雅黑" panose="020B0503020204020204" pitchFamily="34" charset="-122"/>
                <a:ea typeface="微软雅黑" panose="020B0503020204020204" pitchFamily="34" charset="-122"/>
              </a:rPr>
              <a:t>：</a:t>
            </a:r>
            <a:endParaRPr lang="zh-CN" altLang="en-US" sz="4400" b="1" dirty="0">
              <a:latin typeface="微软雅黑" panose="020B0503020204020204" pitchFamily="34" charset="-122"/>
              <a:ea typeface="微软雅黑" panose="020B0503020204020204" pitchFamily="34" charset="-122"/>
            </a:endParaRPr>
          </a:p>
        </p:txBody>
      </p:sp>
      <p:sp>
        <p:nvSpPr>
          <p:cNvPr id="10" name="MH_Entry_1">
            <a:hlinkClick r:id="" action="ppaction://noaction"/>
          </p:cNvPr>
          <p:cNvSpPr/>
          <p:nvPr>
            <p:custDataLst>
              <p:tags r:id="rId3"/>
            </p:custDataLst>
          </p:nvPr>
        </p:nvSpPr>
        <p:spPr>
          <a:xfrm>
            <a:off x="1150825" y="2662238"/>
            <a:ext cx="6778761" cy="84712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lnSpcReduction="10000"/>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800" b="1" spc="200" dirty="0" smtClean="0">
                <a:solidFill>
                  <a:schemeClr val="tx1"/>
                </a:solidFill>
                <a:latin typeface="方正少儿简体" pitchFamily="65" charset="-122"/>
                <a:ea typeface="方正少儿简体" pitchFamily="65" charset="-122"/>
              </a:rPr>
              <a:t>搭</a:t>
            </a:r>
            <a:r>
              <a:rPr lang="zh-CN" altLang="en-US" sz="2800" b="1" spc="200" dirty="0" smtClean="0">
                <a:solidFill>
                  <a:schemeClr val="tx1"/>
                </a:solidFill>
                <a:latin typeface="方正少儿简体" pitchFamily="65" charset="-122"/>
                <a:ea typeface="方正少儿简体" pitchFamily="65" charset="-122"/>
              </a:rPr>
              <a:t>建了学生自主学习的平台，培养学习能力。</a:t>
            </a:r>
            <a:endParaRPr kumimoji="0" lang="zh-CN" altLang="en-US" sz="2800" b="1" i="0" u="none" strike="noStrike" kern="1200" cap="none" spc="200" normalizeH="0" baseline="0" noProof="0" dirty="0">
              <a:ln>
                <a:noFill/>
              </a:ln>
              <a:solidFill>
                <a:schemeClr val="tx1"/>
              </a:solidFill>
              <a:effectLst/>
              <a:uLnTx/>
              <a:uFillTx/>
              <a:latin typeface="方正少儿简体" pitchFamily="65" charset="-122"/>
              <a:ea typeface="方正少儿简体" pitchFamily="65" charset="-122"/>
            </a:endParaRPr>
          </a:p>
        </p:txBody>
      </p:sp>
      <p:sp>
        <p:nvSpPr>
          <p:cNvPr id="11" name="MH_Number_1">
            <a:hlinkClick r:id="" action="ppaction://noaction"/>
          </p:cNvPr>
          <p:cNvSpPr/>
          <p:nvPr>
            <p:custDataLst>
              <p:tags r:id="rId4"/>
            </p:custDataLst>
          </p:nvPr>
        </p:nvSpPr>
        <p:spPr>
          <a:xfrm>
            <a:off x="871425" y="2662238"/>
            <a:ext cx="685286" cy="847121"/>
          </a:xfrm>
          <a:prstGeom prst="round1Rect">
            <a:avLst>
              <a:gd name="adj" fmla="val 50000"/>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01</a:t>
            </a:r>
            <a:endParaRPr kumimoji="0" lang="zh-CN"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12" name="MH_Entry_2">
            <a:hlinkClick r:id="" action="ppaction://noaction"/>
          </p:cNvPr>
          <p:cNvSpPr/>
          <p:nvPr>
            <p:custDataLst>
              <p:tags r:id="rId5"/>
            </p:custDataLst>
          </p:nvPr>
        </p:nvSpPr>
        <p:spPr>
          <a:xfrm>
            <a:off x="1136537" y="3750258"/>
            <a:ext cx="6797283" cy="893188"/>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200" normalizeH="0" baseline="0" noProof="0" dirty="0" smtClean="0">
                <a:ln>
                  <a:noFill/>
                </a:ln>
                <a:solidFill>
                  <a:schemeClr val="tx1"/>
                </a:solidFill>
                <a:effectLst/>
                <a:uLnTx/>
                <a:uFillTx/>
                <a:latin typeface="方正少儿简体" pitchFamily="65" charset="-122"/>
                <a:ea typeface="方正少儿简体" pitchFamily="65" charset="-122"/>
              </a:rPr>
              <a:t>搭建了学生展示的平台，培养了数学语言表达能力。</a:t>
            </a:r>
            <a:endParaRPr kumimoji="0" lang="zh-CN" altLang="en-US" sz="2800" b="1" i="0" u="none" strike="noStrike" kern="1200" cap="none" spc="200" normalizeH="0" baseline="0" noProof="0" dirty="0">
              <a:ln>
                <a:noFill/>
              </a:ln>
              <a:solidFill>
                <a:schemeClr val="tx1"/>
              </a:solidFill>
              <a:effectLst/>
              <a:uLnTx/>
              <a:uFillTx/>
              <a:latin typeface="方正少儿简体" pitchFamily="65" charset="-122"/>
              <a:ea typeface="方正少儿简体" pitchFamily="65" charset="-122"/>
            </a:endParaRPr>
          </a:p>
        </p:txBody>
      </p:sp>
      <p:sp>
        <p:nvSpPr>
          <p:cNvPr id="13" name="MH_Number_2">
            <a:hlinkClick r:id="" action="ppaction://noaction"/>
          </p:cNvPr>
          <p:cNvSpPr/>
          <p:nvPr>
            <p:custDataLst>
              <p:tags r:id="rId6"/>
            </p:custDataLst>
          </p:nvPr>
        </p:nvSpPr>
        <p:spPr>
          <a:xfrm>
            <a:off x="871425" y="3750258"/>
            <a:ext cx="685286" cy="844561"/>
          </a:xfrm>
          <a:prstGeom prst="round1Rect">
            <a:avLst>
              <a:gd name="adj" fmla="val 50000"/>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02</a:t>
            </a:r>
            <a:endParaRPr kumimoji="0" lang="zh-CN"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14" name="MH_Entry_3">
            <a:hlinkClick r:id="" action="ppaction://noaction"/>
          </p:cNvPr>
          <p:cNvSpPr/>
          <p:nvPr>
            <p:custDataLst>
              <p:tags r:id="rId7"/>
            </p:custDataLst>
          </p:nvPr>
        </p:nvSpPr>
        <p:spPr>
          <a:xfrm>
            <a:off x="1150825" y="4870455"/>
            <a:ext cx="6778761" cy="84456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800" b="1" spc="200" dirty="0" smtClean="0">
                <a:solidFill>
                  <a:schemeClr val="tx1"/>
                </a:solidFill>
                <a:latin typeface="方正少儿简体" pitchFamily="65" charset="-122"/>
                <a:ea typeface="方正少儿简体" pitchFamily="65" charset="-122"/>
              </a:rPr>
              <a:t>研</a:t>
            </a:r>
            <a:r>
              <a:rPr lang="zh-CN" altLang="en-US" sz="2800" b="1" spc="200" dirty="0" smtClean="0">
                <a:solidFill>
                  <a:schemeClr val="tx1"/>
                </a:solidFill>
                <a:latin typeface="方正少儿简体" pitchFamily="65" charset="-122"/>
                <a:ea typeface="方正少儿简体" pitchFamily="65" charset="-122"/>
              </a:rPr>
              <a:t>究出乡镇学校学生学习的新方式。</a:t>
            </a:r>
            <a:endParaRPr kumimoji="0" lang="zh-CN" altLang="en-US" sz="2800" b="1" i="0" u="none" strike="noStrike" kern="1200" cap="none" spc="200" normalizeH="0" baseline="0" noProof="0" dirty="0">
              <a:ln>
                <a:noFill/>
              </a:ln>
              <a:solidFill>
                <a:schemeClr val="tx1"/>
              </a:solidFill>
              <a:effectLst/>
              <a:uLnTx/>
              <a:uFillTx/>
              <a:latin typeface="方正少儿简体" pitchFamily="65" charset="-122"/>
              <a:ea typeface="方正少儿简体" pitchFamily="65" charset="-122"/>
            </a:endParaRPr>
          </a:p>
        </p:txBody>
      </p:sp>
      <p:sp>
        <p:nvSpPr>
          <p:cNvPr id="15" name="MH_Number_3">
            <a:hlinkClick r:id="" action="ppaction://noaction"/>
          </p:cNvPr>
          <p:cNvSpPr/>
          <p:nvPr>
            <p:custDataLst>
              <p:tags r:id="rId8"/>
            </p:custDataLst>
          </p:nvPr>
        </p:nvSpPr>
        <p:spPr>
          <a:xfrm>
            <a:off x="871425" y="4870455"/>
            <a:ext cx="685286" cy="844561"/>
          </a:xfrm>
          <a:prstGeom prst="round1Rect">
            <a:avLst>
              <a:gd name="adj" fmla="val 50000"/>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03</a:t>
            </a:r>
            <a:endParaRPr kumimoji="0" lang="zh-CN"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18" name="矩形 17"/>
          <p:cNvSpPr/>
          <p:nvPr/>
        </p:nvSpPr>
        <p:spPr>
          <a:xfrm>
            <a:off x="0" y="115888"/>
            <a:ext cx="1547813"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785813" y="928688"/>
            <a:ext cx="757237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57224" y="1142984"/>
            <a:ext cx="1605280" cy="645795"/>
          </a:xfrm>
          <a:prstGeom prst="rect">
            <a:avLst/>
          </a:prstGeom>
          <a:solidFill>
            <a:schemeClr val="accent1">
              <a:lumMod val="50000"/>
            </a:schemeClr>
          </a:solidFill>
        </p:spPr>
        <p:txBody>
          <a:bodyPr wrap="none" rtlCol="0">
            <a:spAutoFit/>
          </a:bodyPr>
          <a:lstStyle/>
          <a:p>
            <a:pPr>
              <a:lnSpc>
                <a:spcPct val="130000"/>
              </a:lnSpc>
            </a:pPr>
            <a:r>
              <a:rPr lang="zh-CN" altLang="en-US" sz="2800" dirty="0" smtClean="0">
                <a:solidFill>
                  <a:schemeClr val="bg1"/>
                </a:solidFill>
                <a:latin typeface="Arial" panose="020B0604020202020204" pitchFamily="34" charset="0"/>
                <a:ea typeface="微软雅黑" panose="020B0503020204020204" pitchFamily="34" charset="-122"/>
              </a:rPr>
              <a:t>项目背景</a:t>
            </a:r>
          </a:p>
        </p:txBody>
      </p:sp>
      <p:sp>
        <p:nvSpPr>
          <p:cNvPr id="4" name="TextBox 4"/>
          <p:cNvSpPr txBox="1"/>
          <p:nvPr/>
        </p:nvSpPr>
        <p:spPr>
          <a:xfrm>
            <a:off x="857224" y="1857364"/>
            <a:ext cx="6843395" cy="310854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5930" indent="1905"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3130" indent="1905"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0330" indent="1905"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7530" indent="1905"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defRPr/>
            </a:pPr>
            <a:r>
              <a:rPr lang="zh-CN" altLang="en-US" sz="2800" dirty="0" smtClean="0">
                <a:latin typeface="微软雅黑" panose="020B0503020204020204" pitchFamily="34" charset="-122"/>
                <a:ea typeface="微软雅黑" panose="020B0503020204020204" pitchFamily="34" charset="-122"/>
              </a:rPr>
              <a:t>       因应</a:t>
            </a:r>
            <a:r>
              <a:rPr lang="zh-CN" altLang="en-US" sz="2800" dirty="0">
                <a:latin typeface="微软雅黑" panose="020B0503020204020204" pitchFamily="34" charset="-122"/>
                <a:ea typeface="微软雅黑" panose="020B0503020204020204" pitchFamily="34" charset="-122"/>
              </a:rPr>
              <a:t>信息技术的发展，推动教育变革和创新，构建网络化、数字化、个性化、终身化的教育体系，建设“</a:t>
            </a:r>
            <a:r>
              <a:rPr lang="zh-CN" altLang="en-US" sz="2800" b="1" dirty="0">
                <a:solidFill>
                  <a:srgbClr val="FF0000"/>
                </a:solidFill>
                <a:latin typeface="微软雅黑" panose="020B0503020204020204" pitchFamily="34" charset="-122"/>
                <a:ea typeface="微软雅黑" panose="020B0503020204020204" pitchFamily="34" charset="-122"/>
              </a:rPr>
              <a:t>人人皆学、处处能学、时时可学</a:t>
            </a:r>
            <a:r>
              <a:rPr lang="zh-CN" altLang="en-US" sz="2800" dirty="0">
                <a:latin typeface="微软雅黑" panose="020B0503020204020204" pitchFamily="34" charset="-122"/>
                <a:ea typeface="微软雅黑" panose="020B0503020204020204" pitchFamily="34" charset="-122"/>
              </a:rPr>
              <a:t>”的学习型社会，培养大批创新人才，是人类共同面临的重大课题。</a:t>
            </a:r>
            <a:endParaRPr lang="en-US" altLang="zh-CN" sz="2800" dirty="0">
              <a:latin typeface="微软雅黑" panose="020B0503020204020204" pitchFamily="34" charset="-122"/>
              <a:ea typeface="微软雅黑" panose="020B0503020204020204" pitchFamily="34" charset="-122"/>
            </a:endParaRPr>
          </a:p>
          <a:p>
            <a:pPr algn="r">
              <a:defRPr/>
            </a:pP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习主席贺信</a:t>
            </a:r>
          </a:p>
        </p:txBody>
      </p:sp>
      <p:sp>
        <p:nvSpPr>
          <p:cNvPr id="7" name="TextBox 5"/>
          <p:cNvSpPr txBox="1"/>
          <p:nvPr/>
        </p:nvSpPr>
        <p:spPr>
          <a:xfrm>
            <a:off x="942975" y="203518"/>
            <a:ext cx="4653280" cy="725170"/>
          </a:xfrm>
          <a:prstGeom prst="rect">
            <a:avLst/>
          </a:prstGeom>
          <a:noFill/>
          <a:ln w="9525">
            <a:noFill/>
          </a:ln>
        </p:spPr>
        <p:txBody>
          <a:bodyPr wrap="none">
            <a:spAutoFit/>
          </a:bodyPr>
          <a:lstStyle/>
          <a:p>
            <a:pPr lvl="0" algn="l">
              <a:lnSpc>
                <a:spcPct val="130000"/>
              </a:lnSpc>
            </a:pPr>
            <a:r>
              <a:rPr lang="zh-CN" altLang="en-US" sz="3200" b="1" noProof="0" dirty="0" smtClean="0">
                <a:ln>
                  <a:noFill/>
                </a:ln>
                <a:effectLst/>
                <a:uLnTx/>
                <a:uFillTx/>
                <a:latin typeface="+mj-ea"/>
                <a:ea typeface="+mj-ea"/>
                <a:cs typeface="+mn-cs"/>
                <a:sym typeface="+mn-ea"/>
              </a:rPr>
              <a:t>一、信息化建设情况介绍</a:t>
            </a:r>
            <a:endParaRPr lang="zh-CN" altLang="en-US" sz="3200" dirty="0">
              <a:latin typeface="Arial" panose="020B0604020202020204" pitchFamily="34" charset="0"/>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4"/>
          <p:cNvSpPr>
            <a:spLocks noGrp="1"/>
          </p:cNvSpPr>
          <p:nvPr>
            <p:ph type="title"/>
          </p:nvPr>
        </p:nvSpPr>
        <p:spPr>
          <a:xfrm>
            <a:off x="1500188" y="381000"/>
            <a:ext cx="4976812" cy="287338"/>
          </a:xfrm>
          <a:ln/>
        </p:spPr>
        <p:txBody>
          <a:bodyPr vert="horz" wrap="square" lIns="91440" tIns="45720" rIns="91440" bIns="45720" anchor="b"/>
          <a:lstStyle/>
          <a:p>
            <a:pPr eaLnBrk="1" hangingPunct="1"/>
            <a:endParaRPr lang="zh-CN" altLang="en-US" kern="1200" dirty="0">
              <a:solidFill>
                <a:srgbClr val="FF00FF"/>
              </a:solidFill>
              <a:latin typeface="微软雅黑" panose="020B0503020204020204" pitchFamily="34" charset="-122"/>
              <a:ea typeface="微软雅黑" panose="020B0503020204020204" pitchFamily="34" charset="-122"/>
              <a:cs typeface="+mj-cs"/>
            </a:endParaRPr>
          </a:p>
        </p:txBody>
      </p:sp>
      <p:sp>
        <p:nvSpPr>
          <p:cNvPr id="4" name="日期占位符 3"/>
          <p:cNvSpPr txBox="1">
            <a:spLocks noGrp="1"/>
          </p:cNvSpPr>
          <p:nvPr>
            <p:ph type="dt" sz="half" idx="10"/>
          </p:nvPr>
        </p:nvSpPr>
        <p:spPr>
          <a:xfrm>
            <a:off x="0" y="6356350"/>
            <a:ext cx="2133600" cy="366713"/>
          </a:xfrm>
          <a:noFill/>
        </p:spPr>
        <p:txBody>
          <a:bodyPr vert="horz" lIns="91440" tIns="45720" rIns="91440" bIns="45720" rtlCol="0" anchor="ctr"/>
          <a:lstStyle/>
          <a:p>
            <a:pPr marL="0" marR="0" lvl="0" indent="0" algn="l" defTabSz="914400" rtl="0" eaLnBrk="0" fontAlgn="base" latinLnBrk="0" hangingPunct="0">
              <a:lnSpc>
                <a:spcPct val="100000"/>
              </a:lnSpc>
              <a:spcBef>
                <a:spcPct val="0"/>
              </a:spcBef>
              <a:spcAft>
                <a:spcPct val="0"/>
              </a:spcAft>
              <a:buClrTx/>
              <a:buSzTx/>
              <a:buFontTx/>
              <a:buNone/>
              <a:defRPr/>
            </a:pPr>
            <a:fld id="{86F63445-4293-4789-A9CB-213FE2DE0439}" type="datetime1">
              <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defRPr/>
              </a:pPr>
              <a:t>2017/1/5</a:t>
            </a:fld>
            <a:endParaRPr kumimoji="0" lang="zh-CN" altLang="en-US" sz="1200" b="0" i="0" u="none" strike="noStrike" kern="1200" cap="none" spc="0" normalizeH="0" baseline="0" noProof="0">
              <a:ln>
                <a:noFill/>
              </a:ln>
              <a:solidFill>
                <a:schemeClr val="tx1">
                  <a:tint val="75000"/>
                </a:schemeClr>
              </a:solidFill>
              <a:effectLst/>
              <a:uLnTx/>
              <a:uFillTx/>
              <a:latin typeface="Verdana" panose="020B0604030504040204" pitchFamily="34" charset="0"/>
              <a:ea typeface="宋体" panose="02010600030101010101" pitchFamily="2" charset="-122"/>
              <a:cs typeface="+mn-cs"/>
            </a:endParaRPr>
          </a:p>
        </p:txBody>
      </p:sp>
      <p:pic>
        <p:nvPicPr>
          <p:cNvPr id="46084" name="Picture 2"/>
          <p:cNvPicPr>
            <a:picLocks noChangeAspect="1"/>
          </p:cNvPicPr>
          <p:nvPr/>
        </p:nvPicPr>
        <p:blipFill>
          <a:blip r:embed="rId8" cstate="print"/>
          <a:stretch>
            <a:fillRect/>
          </a:stretch>
        </p:blipFill>
        <p:spPr>
          <a:xfrm>
            <a:off x="2195513" y="115888"/>
            <a:ext cx="4824412" cy="1730375"/>
          </a:xfrm>
          <a:prstGeom prst="rect">
            <a:avLst/>
          </a:prstGeom>
          <a:noFill/>
          <a:ln w="9525">
            <a:noFill/>
          </a:ln>
        </p:spPr>
      </p:pic>
      <p:sp>
        <p:nvSpPr>
          <p:cNvPr id="8" name="MH_Others_1"/>
          <p:cNvSpPr txBox="1"/>
          <p:nvPr>
            <p:custDataLst>
              <p:tags r:id="rId1"/>
            </p:custDataLst>
          </p:nvPr>
        </p:nvSpPr>
        <p:spPr>
          <a:xfrm>
            <a:off x="3463925" y="1346200"/>
            <a:ext cx="2246313" cy="46037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400" normalizeH="0" baseline="0" noProof="0" dirty="0">
                <a:ln>
                  <a:noFill/>
                </a:ln>
                <a:solidFill>
                  <a:srgbClr val="DDDDDD"/>
                </a:solidFill>
                <a:effectLst/>
                <a:uLnTx/>
                <a:uFillTx/>
                <a:latin typeface="微软雅黑" panose="020B0503020204020204" pitchFamily="34" charset="-122"/>
                <a:ea typeface="微软雅黑" panose="020B0503020204020204" pitchFamily="34" charset="-122"/>
                <a:cs typeface="+mn-cs"/>
              </a:rPr>
              <a:t>CONTENTS</a:t>
            </a:r>
            <a:endParaRPr kumimoji="0" lang="zh-CN" altLang="en-US" sz="2400" b="0" i="0" u="none" strike="noStrike" kern="1200" cap="none" spc="400" normalizeH="0" baseline="0" noProof="0" dirty="0">
              <a:ln>
                <a:noFill/>
              </a:ln>
              <a:solidFill>
                <a:srgbClr val="DDDDDD"/>
              </a:solidFill>
              <a:effectLst/>
              <a:uLnTx/>
              <a:uFillTx/>
              <a:latin typeface="微软雅黑" panose="020B0503020204020204" pitchFamily="34" charset="-122"/>
              <a:ea typeface="微软雅黑" panose="020B0503020204020204" pitchFamily="34" charset="-122"/>
              <a:cs typeface="+mn-cs"/>
            </a:endParaRPr>
          </a:p>
        </p:txBody>
      </p:sp>
      <p:sp>
        <p:nvSpPr>
          <p:cNvPr id="46086" name="MH_Others_2"/>
          <p:cNvSpPr txBox="1"/>
          <p:nvPr>
            <p:custDataLst>
              <p:tags r:id="rId2"/>
            </p:custDataLst>
          </p:nvPr>
        </p:nvSpPr>
        <p:spPr>
          <a:xfrm>
            <a:off x="-32" y="1714488"/>
            <a:ext cx="4373579" cy="769441"/>
          </a:xfrm>
          <a:prstGeom prst="rect">
            <a:avLst/>
          </a:prstGeom>
          <a:noFill/>
          <a:ln w="9525">
            <a:noFill/>
          </a:ln>
        </p:spPr>
        <p:txBody>
          <a:bodyPr wrap="square">
            <a:spAutoFit/>
          </a:bodyPr>
          <a:lstStyle/>
          <a:p>
            <a:pPr lvl="0" algn="ctr"/>
            <a:r>
              <a:rPr lang="zh-CN" altLang="en-US" sz="4400" b="1" dirty="0" smtClean="0">
                <a:latin typeface="微软雅黑" panose="020B0503020204020204" pitchFamily="34" charset="-122"/>
                <a:ea typeface="微软雅黑" panose="020B0503020204020204" pitchFamily="34" charset="-122"/>
              </a:rPr>
              <a:t>项目未来：</a:t>
            </a:r>
            <a:endParaRPr lang="zh-CN" altLang="en-US" sz="4400" b="1" dirty="0">
              <a:latin typeface="微软雅黑" panose="020B0503020204020204" pitchFamily="34" charset="-122"/>
              <a:ea typeface="微软雅黑" panose="020B0503020204020204" pitchFamily="34" charset="-122"/>
            </a:endParaRPr>
          </a:p>
        </p:txBody>
      </p:sp>
      <p:sp>
        <p:nvSpPr>
          <p:cNvPr id="10" name="MH_Entry_1">
            <a:hlinkClick r:id="" action="ppaction://noaction"/>
          </p:cNvPr>
          <p:cNvSpPr/>
          <p:nvPr>
            <p:custDataLst>
              <p:tags r:id="rId3"/>
            </p:custDataLst>
          </p:nvPr>
        </p:nvSpPr>
        <p:spPr>
          <a:xfrm>
            <a:off x="1150825" y="2662238"/>
            <a:ext cx="6778761" cy="847121"/>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lnSpcReduction="10000"/>
          </a:bodyPr>
          <a:lstStyle/>
          <a:p>
            <a:pPr lvl="0" rtl="0">
              <a:defRPr/>
            </a:pPr>
            <a:r>
              <a:rPr lang="zh-CN" altLang="en-US" sz="2800" b="1" spc="200" dirty="0" smtClean="0">
                <a:solidFill>
                  <a:schemeClr val="tx1"/>
                </a:solidFill>
                <a:latin typeface="方正少儿简体" pitchFamily="65" charset="-122"/>
                <a:ea typeface="方正少儿简体" pitchFamily="65" charset="-122"/>
              </a:rPr>
              <a:t>继续优化我们的课堂，争取做到深度融合</a:t>
            </a:r>
            <a:r>
              <a:rPr lang="zh-CN" altLang="en-US" sz="2800" b="1" spc="200" dirty="0" smtClean="0">
                <a:solidFill>
                  <a:schemeClr val="tx1"/>
                </a:solidFill>
                <a:latin typeface="方正少儿简体" pitchFamily="65" charset="-122"/>
                <a:ea typeface="方正少儿简体" pitchFamily="65" charset="-122"/>
              </a:rPr>
              <a:t>与融合创</a:t>
            </a:r>
            <a:r>
              <a:rPr lang="zh-CN" altLang="en-US" sz="2800" b="1" spc="200" dirty="0" smtClean="0">
                <a:solidFill>
                  <a:schemeClr val="tx1"/>
                </a:solidFill>
                <a:latin typeface="方正少儿简体" pitchFamily="65" charset="-122"/>
                <a:ea typeface="方正少儿简体" pitchFamily="65" charset="-122"/>
              </a:rPr>
              <a:t>新。</a:t>
            </a:r>
          </a:p>
        </p:txBody>
      </p:sp>
      <p:sp>
        <p:nvSpPr>
          <p:cNvPr id="11" name="MH_Number_1">
            <a:hlinkClick r:id="" action="ppaction://noaction"/>
          </p:cNvPr>
          <p:cNvSpPr/>
          <p:nvPr>
            <p:custDataLst>
              <p:tags r:id="rId4"/>
            </p:custDataLst>
          </p:nvPr>
        </p:nvSpPr>
        <p:spPr>
          <a:xfrm>
            <a:off x="871425" y="2662238"/>
            <a:ext cx="685286" cy="847121"/>
          </a:xfrm>
          <a:prstGeom prst="round1Rect">
            <a:avLst>
              <a:gd name="adj" fmla="val 50000"/>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dirty="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01</a:t>
            </a:r>
            <a:endParaRPr kumimoji="0" lang="zh-CN"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12" name="MH_Entry_2">
            <a:hlinkClick r:id="" action="ppaction://noaction"/>
          </p:cNvPr>
          <p:cNvSpPr/>
          <p:nvPr>
            <p:custDataLst>
              <p:tags r:id="rId5"/>
            </p:custDataLst>
          </p:nvPr>
        </p:nvSpPr>
        <p:spPr>
          <a:xfrm>
            <a:off x="1136537" y="3750258"/>
            <a:ext cx="6797283" cy="893188"/>
          </a:xfrm>
          <a:prstGeom prst="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anchor="ctr">
            <a:norm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200" normalizeH="0" baseline="0" noProof="0" dirty="0" smtClean="0">
                <a:ln>
                  <a:noFill/>
                </a:ln>
                <a:solidFill>
                  <a:schemeClr val="tx1"/>
                </a:solidFill>
                <a:effectLst/>
                <a:uLnTx/>
                <a:uFillTx/>
                <a:latin typeface="方正少儿简体" pitchFamily="65" charset="-122"/>
                <a:ea typeface="方正少儿简体" pitchFamily="65" charset="-122"/>
              </a:rPr>
              <a:t>与公司合作开发平台，优化教与学的方式</a:t>
            </a:r>
            <a:r>
              <a:rPr lang="zh-CN" altLang="en-US" sz="2800" b="1" spc="200" dirty="0" smtClean="0">
                <a:solidFill>
                  <a:schemeClr val="tx1"/>
                </a:solidFill>
                <a:latin typeface="方正少儿简体" pitchFamily="65" charset="-122"/>
                <a:ea typeface="方正少儿简体" pitchFamily="65" charset="-122"/>
              </a:rPr>
              <a:t>。</a:t>
            </a:r>
            <a:endParaRPr kumimoji="0" lang="zh-CN" altLang="en-US" sz="2800" b="1" i="0" u="none" strike="noStrike" kern="1200" cap="none" spc="200" normalizeH="0" baseline="0" noProof="0" dirty="0">
              <a:ln>
                <a:noFill/>
              </a:ln>
              <a:solidFill>
                <a:schemeClr val="tx1"/>
              </a:solidFill>
              <a:effectLst/>
              <a:uLnTx/>
              <a:uFillTx/>
              <a:latin typeface="方正少儿简体" pitchFamily="65" charset="-122"/>
              <a:ea typeface="方正少儿简体" pitchFamily="65" charset="-122"/>
            </a:endParaRPr>
          </a:p>
        </p:txBody>
      </p:sp>
      <p:sp>
        <p:nvSpPr>
          <p:cNvPr id="13" name="MH_Number_2">
            <a:hlinkClick r:id="" action="ppaction://noaction"/>
          </p:cNvPr>
          <p:cNvSpPr/>
          <p:nvPr>
            <p:custDataLst>
              <p:tags r:id="rId6"/>
            </p:custDataLst>
          </p:nvPr>
        </p:nvSpPr>
        <p:spPr>
          <a:xfrm>
            <a:off x="871425" y="3750258"/>
            <a:ext cx="685286" cy="844561"/>
          </a:xfrm>
          <a:prstGeom prst="round1Rect">
            <a:avLst>
              <a:gd name="adj" fmla="val 50000"/>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rPr>
              <a:t>02</a:t>
            </a:r>
            <a:endParaRPr kumimoji="0" lang="zh-CN"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18" name="矩形 17"/>
          <p:cNvSpPr/>
          <p:nvPr/>
        </p:nvSpPr>
        <p:spPr>
          <a:xfrm>
            <a:off x="0" y="115888"/>
            <a:ext cx="1547813" cy="66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3714744" y="2786058"/>
            <a:ext cx="4572000" cy="3429000"/>
          </a:xfrm>
          <a:prstGeom prst="rect">
            <a:avLst/>
          </a:prstGeom>
          <a:ln>
            <a:noFill/>
          </a:ln>
          <a:effectLst>
            <a:softEdge rad="112500"/>
          </a:effectLst>
        </p:spPr>
      </p:pic>
      <p:pic>
        <p:nvPicPr>
          <p:cNvPr id="5" name="图片 4"/>
          <p:cNvPicPr>
            <a:picLocks noChangeAspect="1"/>
          </p:cNvPicPr>
          <p:nvPr/>
        </p:nvPicPr>
        <p:blipFill>
          <a:blip r:embed="rId3" cstate="print"/>
          <a:stretch>
            <a:fillRect/>
          </a:stretch>
        </p:blipFill>
        <p:spPr>
          <a:xfrm>
            <a:off x="285720" y="428604"/>
            <a:ext cx="4572000" cy="3429000"/>
          </a:xfrm>
          <a:prstGeom prst="rect">
            <a:avLst/>
          </a:prstGeom>
          <a:ln>
            <a:noFill/>
          </a:ln>
          <a:effectLst>
            <a:softEdge rad="112500"/>
          </a:effectLst>
        </p:spPr>
      </p:pic>
      <p:sp>
        <p:nvSpPr>
          <p:cNvPr id="6" name="矩形 5"/>
          <p:cNvSpPr/>
          <p:nvPr/>
        </p:nvSpPr>
        <p:spPr>
          <a:xfrm>
            <a:off x="5141913" y="1341438"/>
            <a:ext cx="3000375" cy="954088"/>
          </a:xfrm>
          <a:prstGeom prst="rect">
            <a:avLst/>
          </a:prstGeom>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800" b="1" i="0" u="none" strike="noStrike" kern="1200" cap="none" spc="0" normalizeH="0" baseline="0" noProof="0" dirty="0" smtClean="0">
                <a:ln>
                  <a:noFill/>
                </a:ln>
                <a:solidFill>
                  <a:srgbClr val="3366CC"/>
                </a:solidFill>
                <a:effectLst>
                  <a:outerShdw blurRad="38100" dist="38100" dir="2700000" algn="tl">
                    <a:srgbClr val="C0C0C0"/>
                  </a:outerShdw>
                </a:effectLst>
                <a:uLnTx/>
                <a:uFillTx/>
                <a:latin typeface="Tahoma" panose="020B0604030504040204" pitchFamily="34" charset="0"/>
                <a:ea typeface="宋体" panose="02010600030101010101" pitchFamily="2" charset="-122"/>
                <a:cs typeface="+mn-cs"/>
              </a:rPr>
              <a:t>平板试</a:t>
            </a:r>
            <a:r>
              <a:rPr kumimoji="0" lang="zh-CN" altLang="en-US" sz="2800" b="1" i="0" u="none" strike="noStrike" kern="1200" cap="none" spc="0" normalizeH="0" baseline="0" noProof="0" dirty="0">
                <a:ln>
                  <a:noFill/>
                </a:ln>
                <a:solidFill>
                  <a:srgbClr val="3366CC"/>
                </a:solidFill>
                <a:effectLst>
                  <a:outerShdw blurRad="38100" dist="38100" dir="2700000" algn="tl">
                    <a:srgbClr val="C0C0C0"/>
                  </a:outerShdw>
                </a:effectLst>
                <a:uLnTx/>
                <a:uFillTx/>
                <a:latin typeface="Tahoma" panose="020B0604030504040204" pitchFamily="34" charset="0"/>
                <a:ea typeface="宋体" panose="02010600030101010101" pitchFamily="2" charset="-122"/>
                <a:cs typeface="+mn-cs"/>
              </a:rPr>
              <a:t>验班学生开展个性化学习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755576" y="872716"/>
            <a:ext cx="7272808" cy="54546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550" y="1191832"/>
            <a:ext cx="7056784" cy="3969441"/>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2910" y="1285860"/>
            <a:ext cx="7063632" cy="3973294"/>
          </a:xfrm>
          <a:prstGeom prst="rect">
            <a:avLst/>
          </a:prstGeom>
        </p:spPr>
      </p:pic>
    </p:spTree>
    <p:extLst>
      <p:ext uri="{BB962C8B-B14F-4D97-AF65-F5344CB8AC3E}">
        <p14:creationId xmlns:p14="http://schemas.microsoft.com/office/powerpoint/2010/main" xmlns="" val="64702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E:\科组资料\巷头小学数学科组宣传栏\教研\教研\QQ图片20160401171934.jpg"/>
          <p:cNvPicPr>
            <a:picLocks noChangeAspect="1"/>
          </p:cNvPicPr>
          <p:nvPr/>
        </p:nvPicPr>
        <p:blipFill>
          <a:blip r:embed="rId2" cstate="print"/>
          <a:stretch>
            <a:fillRect/>
          </a:stretch>
        </p:blipFill>
        <p:spPr>
          <a:xfrm>
            <a:off x="755650" y="1136650"/>
            <a:ext cx="6119813" cy="4589463"/>
          </a:xfrm>
          <a:prstGeom prst="rect">
            <a:avLst/>
          </a:prstGeom>
          <a:noFill/>
          <a:ln w="9525">
            <a:noFill/>
          </a:ln>
        </p:spPr>
      </p:pic>
      <p:pic>
        <p:nvPicPr>
          <p:cNvPr id="40963" name="Picture 3" descr="E:\科组资料\巷头小学数学科组宣传栏\教研\教研\IMG_20150929_150113.jpg"/>
          <p:cNvPicPr>
            <a:picLocks noChangeAspect="1"/>
          </p:cNvPicPr>
          <p:nvPr/>
        </p:nvPicPr>
        <p:blipFill>
          <a:blip r:embed="rId3" cstate="print"/>
          <a:stretch>
            <a:fillRect/>
          </a:stretch>
        </p:blipFill>
        <p:spPr>
          <a:xfrm>
            <a:off x="766763" y="1136650"/>
            <a:ext cx="7672387" cy="4308475"/>
          </a:xfrm>
          <a:prstGeom prst="rect">
            <a:avLst/>
          </a:prstGeom>
          <a:noFill/>
          <a:ln w="9525">
            <a:noFill/>
          </a:ln>
        </p:spPr>
      </p:pic>
      <p:pic>
        <p:nvPicPr>
          <p:cNvPr id="40965" name="Picture 5" descr="E:\科组资料\巷头小学数学科组宣传栏\教研\教研\IMG_20160316_144305.jpg"/>
          <p:cNvPicPr>
            <a:picLocks noChangeAspect="1"/>
          </p:cNvPicPr>
          <p:nvPr/>
        </p:nvPicPr>
        <p:blipFill>
          <a:blip r:embed="rId4" cstate="print"/>
          <a:stretch>
            <a:fillRect/>
          </a:stretch>
        </p:blipFill>
        <p:spPr>
          <a:xfrm>
            <a:off x="714348" y="1142984"/>
            <a:ext cx="7608887" cy="4273550"/>
          </a:xfrm>
          <a:prstGeom prst="rect">
            <a:avLst/>
          </a:prstGeom>
          <a:noFill/>
          <a:ln w="9525">
            <a:noFill/>
          </a:ln>
        </p:spPr>
      </p:pic>
      <p:sp>
        <p:nvSpPr>
          <p:cNvPr id="41990" name="TextBox 1"/>
          <p:cNvSpPr txBox="1"/>
          <p:nvPr/>
        </p:nvSpPr>
        <p:spPr>
          <a:xfrm>
            <a:off x="971550" y="476250"/>
            <a:ext cx="4151313" cy="523875"/>
          </a:xfrm>
          <a:prstGeom prst="rect">
            <a:avLst/>
          </a:prstGeom>
          <a:noFill/>
          <a:ln w="9525">
            <a:noFill/>
          </a:ln>
        </p:spPr>
        <p:txBody>
          <a:bodyPr wrap="none">
            <a:spAutoFit/>
          </a:bodyPr>
          <a:lstStyle/>
          <a:p>
            <a:pPr lvl="0" eaLnBrk="1" hangingPunct="1"/>
            <a:r>
              <a:rPr lang="zh-CN" altLang="en-US" sz="2800" b="1" dirty="0">
                <a:latin typeface="华文新魏" pitchFamily="2" charset="-122"/>
                <a:ea typeface="华文新魏" pitchFamily="2" charset="-122"/>
              </a:rPr>
              <a:t>开展微课程教学研讨活动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subTnLst>
                                    <p:set>
                                      <p:cBhvr override="childStyle">
                                        <p:cTn dur="1" fill="hold" display="0" masterRel="nextClick" afterEffect="1"/>
                                        <p:tgtEl>
                                          <p:spTgt spid="4096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gtEl>
                                        <p:attrNameLst>
                                          <p:attrName>style.visibility</p:attrName>
                                        </p:attrNameLst>
                                      </p:cBhvr>
                                      <p:to>
                                        <p:strVal val="visible"/>
                                      </p:to>
                                    </p:set>
                                  </p:childTnLst>
                                  <p:subTnLst>
                                    <p:set>
                                      <p:cBhvr override="childStyle">
                                        <p:cTn dur="1" fill="hold" display="0" masterRel="nextClick" afterEffect="1"/>
                                        <p:tgtEl>
                                          <p:spTgt spid="4096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8" name="Group 7"/>
          <p:cNvGrpSpPr/>
          <p:nvPr/>
        </p:nvGrpSpPr>
        <p:grpSpPr>
          <a:xfrm>
            <a:off x="500034" y="0"/>
            <a:ext cx="6877050" cy="738188"/>
            <a:chOff x="-11" y="24"/>
            <a:chExt cx="1158" cy="2208"/>
          </a:xfrm>
        </p:grpSpPr>
        <p:sp>
          <p:nvSpPr>
            <p:cNvPr id="32777" name="AutoShape 8"/>
            <p:cNvSpPr>
              <a:spLocks noChangeArrowheads="1"/>
            </p:cNvSpPr>
            <p:nvPr/>
          </p:nvSpPr>
          <p:spPr bwMode="auto">
            <a:xfrm>
              <a:off x="-11" y="147"/>
              <a:ext cx="1158" cy="2085"/>
            </a:xfrm>
            <a:prstGeom prst="roundRect">
              <a:avLst>
                <a:gd name="adj" fmla="val 16667"/>
              </a:avLst>
            </a:prstGeom>
            <a:solidFill>
              <a:schemeClr val="accent2"/>
            </a:solidFill>
            <a:ln w="38100">
              <a:solidFill>
                <a:srgbClr val="FFFFFF"/>
              </a:solidFill>
              <a:round/>
            </a:ln>
            <a:effectLst>
              <a:outerShdw dist="107763" dir="2700000" algn="ctr" rotWithShape="0">
                <a:srgbClr val="808080">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0970" name="AutoShape 9"/>
            <p:cNvSpPr/>
            <p:nvPr/>
          </p:nvSpPr>
          <p:spPr>
            <a:xfrm>
              <a:off x="46" y="24"/>
              <a:ext cx="1063" cy="288"/>
            </a:xfrm>
            <a:prstGeom prst="roundRect">
              <a:avLst>
                <a:gd name="adj" fmla="val 50000"/>
              </a:avLst>
            </a:prstGeom>
            <a:gradFill rotWithShape="1">
              <a:gsLst>
                <a:gs pos="0">
                  <a:srgbClr val="FFFFFF"/>
                </a:gs>
                <a:gs pos="100000">
                  <a:schemeClr val="accent2"/>
                </a:gs>
              </a:gsLst>
              <a:lin ang="5400000" scaled="1"/>
              <a:tileRect/>
            </a:gradFill>
            <a:ln w="9525">
              <a:noFill/>
            </a:ln>
          </p:spPr>
          <p:txBody>
            <a:bodyPr wrap="none" anchor="ctr"/>
            <a:lstStyle/>
            <a:p>
              <a:pPr lvl="0" eaLnBrk="1" hangingPunct="1"/>
              <a:endParaRPr lang="zh-CN" altLang="en-US" dirty="0">
                <a:solidFill>
                  <a:srgbClr val="000000"/>
                </a:solidFill>
                <a:latin typeface="Arial" panose="020B0604020202020204" pitchFamily="34" charset="0"/>
                <a:ea typeface="宋体" panose="02010600030101010101" pitchFamily="2" charset="-122"/>
              </a:endParaRPr>
            </a:p>
          </p:txBody>
        </p:sp>
      </p:grpSp>
      <p:sp>
        <p:nvSpPr>
          <p:cNvPr id="41002" name="Text Box 42"/>
          <p:cNvSpPr txBox="1"/>
          <p:nvPr/>
        </p:nvSpPr>
        <p:spPr>
          <a:xfrm>
            <a:off x="571472" y="214290"/>
            <a:ext cx="6929486" cy="523220"/>
          </a:xfrm>
          <a:prstGeom prst="rect">
            <a:avLst/>
          </a:prstGeom>
          <a:noFill/>
          <a:ln w="9525">
            <a:noFill/>
          </a:ln>
        </p:spPr>
        <p:txBody>
          <a:bodyPr wrap="square">
            <a:spAutoFit/>
          </a:bodyPr>
          <a:lstStyle/>
          <a:p>
            <a:pPr lvl="0" eaLnBrk="1" hangingPunct="1">
              <a:spcBef>
                <a:spcPct val="50000"/>
              </a:spcBef>
            </a:pPr>
            <a:r>
              <a:rPr lang="zh-CN" altLang="en-US" sz="2800" dirty="0" smtClean="0">
                <a:latin typeface="隶书" pitchFamily="49" charset="-122"/>
                <a:ea typeface="隶书" pitchFamily="49" charset="-122"/>
              </a:rPr>
              <a:t>与公司开发教学平台，优化教与学的方式</a:t>
            </a:r>
            <a:endParaRPr lang="zh-CN" altLang="en-US" sz="2800" dirty="0">
              <a:latin typeface="隶书" pitchFamily="49" charset="-122"/>
              <a:ea typeface="隶书" pitchFamily="49" charset="-122"/>
            </a:endParaRPr>
          </a:p>
        </p:txBody>
      </p:sp>
      <p:pic>
        <p:nvPicPr>
          <p:cNvPr id="39" name="图片 38"/>
          <p:cNvPicPr/>
          <p:nvPr/>
        </p:nvPicPr>
        <p:blipFill>
          <a:blip r:embed="rId2" cstate="print"/>
          <a:stretch>
            <a:fillRect/>
          </a:stretch>
        </p:blipFill>
        <p:spPr>
          <a:xfrm>
            <a:off x="0" y="785794"/>
            <a:ext cx="9144000" cy="6072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2910" y="1928802"/>
            <a:ext cx="7818463" cy="378565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未来不是孩子</a:t>
            </a:r>
            <a:r>
              <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要去</a:t>
            </a:r>
            <a:r>
              <a:rPr kumimoji="0" lang="zh-CN" altLang="en-US" sz="4800" b="1"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的地方，</a:t>
            </a:r>
            <a:endParaRPr kumimoji="0" lang="en-US" altLang="zh-CN" sz="4800" b="1"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未来是孩子要</a:t>
            </a:r>
            <a:r>
              <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创造</a:t>
            </a:r>
            <a:r>
              <a:rPr kumimoji="0" lang="zh-CN" altLang="en-US" sz="4800" b="1"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的地方。</a:t>
            </a:r>
            <a:endParaRPr kumimoji="0" lang="en-US" altLang="zh-CN" sz="4800" b="1"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8000" b="1"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sng"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r>
            <a:br>
              <a:rPr kumimoji="0" lang="en-US" altLang="zh-CN" sz="2000" b="0" i="0" u="sng"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br>
            <a:endParaRPr kumimoji="0" lang="zh-CN" altLang="en-US" sz="2000" b="1" i="0" u="sng"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7107" name="TextBox 1"/>
          <p:cNvSpPr txBox="1"/>
          <p:nvPr/>
        </p:nvSpPr>
        <p:spPr>
          <a:xfrm>
            <a:off x="323850" y="188913"/>
            <a:ext cx="2030413" cy="830262"/>
          </a:xfrm>
          <a:prstGeom prst="rect">
            <a:avLst/>
          </a:prstGeom>
          <a:noFill/>
          <a:ln w="9525">
            <a:noFill/>
          </a:ln>
        </p:spPr>
        <p:txBody>
          <a:bodyPr wrap="none">
            <a:spAutoFit/>
          </a:bodyPr>
          <a:lstStyle/>
          <a:p>
            <a:pPr lvl="0"/>
            <a:r>
              <a:rPr lang="zh-CN" altLang="en-US" sz="4800" dirty="0">
                <a:solidFill>
                  <a:schemeClr val="bg1"/>
                </a:solidFill>
                <a:latin typeface="Verdana" panose="020B0604030504040204" pitchFamily="34" charset="0"/>
                <a:ea typeface="宋体" panose="02010600030101010101" pitchFamily="2" charset="-122"/>
              </a:rPr>
              <a:t>共勉：</a:t>
            </a:r>
          </a:p>
        </p:txBody>
      </p:sp>
      <p:sp>
        <p:nvSpPr>
          <p:cNvPr id="2" name="爆炸形 2 1">
            <a:hlinkClick r:id="rId4" action="ppaction://hlinkfile"/>
          </p:cNvPr>
          <p:cNvSpPr/>
          <p:nvPr/>
        </p:nvSpPr>
        <p:spPr>
          <a:xfrm>
            <a:off x="6516688" y="765175"/>
            <a:ext cx="1368425" cy="1008063"/>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43042" y="1928802"/>
            <a:ext cx="5133975" cy="317009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感谢！</a:t>
            </a:r>
            <a:endParaRPr kumimoji="0" lang="en-US" altLang="zh-CN" sz="8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lang="zh-CN" altLang="en-US" sz="80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多多指教！</a:t>
            </a:r>
            <a:endParaRPr kumimoji="0" lang="en-US" altLang="zh-CN"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r>
            <a:br>
              <a:rPr kumimoji="0" lang="en-US" altLang="zh-CN" sz="20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br>
            <a:endParaRPr kumimoji="0" lang="zh-CN" altLang="en-US" sz="2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785813" y="928688"/>
            <a:ext cx="75723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11" descr="office6\wpsassist\cache\A000220150320H36PPIC"/>
          <p:cNvPicPr>
            <a:picLocks noChangeAspect="1"/>
          </p:cNvPicPr>
          <p:nvPr/>
        </p:nvPicPr>
        <p:blipFill>
          <a:blip r:embed="rId2" cstate="print"/>
          <a:stretch>
            <a:fillRect/>
          </a:stretch>
        </p:blipFill>
        <p:spPr>
          <a:xfrm>
            <a:off x="264795" y="1264285"/>
            <a:ext cx="3032760" cy="1228725"/>
          </a:xfrm>
          <a:prstGeom prst="rect">
            <a:avLst/>
          </a:prstGeom>
        </p:spPr>
      </p:pic>
      <p:sp>
        <p:nvSpPr>
          <p:cNvPr id="13" name="文本框 12"/>
          <p:cNvSpPr txBox="1"/>
          <p:nvPr/>
        </p:nvSpPr>
        <p:spPr>
          <a:xfrm>
            <a:off x="1073785" y="1523365"/>
            <a:ext cx="1706880" cy="566420"/>
          </a:xfrm>
          <a:prstGeom prst="rect">
            <a:avLst/>
          </a:prstGeom>
          <a:noFill/>
        </p:spPr>
        <p:txBody>
          <a:bodyPr wrap="none" rtlCol="0">
            <a:spAutoFit/>
          </a:bodyPr>
          <a:lstStyle/>
          <a:p>
            <a:pPr>
              <a:lnSpc>
                <a:spcPct val="130000"/>
              </a:lnSpc>
            </a:pPr>
            <a:r>
              <a:rPr lang="zh-CN" altLang="en-US" sz="2400" dirty="0" smtClean="0">
                <a:latin typeface="Arial" panose="020B0604020202020204" pitchFamily="34" charset="0"/>
                <a:ea typeface="微软雅黑" panose="020B0503020204020204" pitchFamily="34" charset="-122"/>
              </a:rPr>
              <a:t>教育局配置</a:t>
            </a:r>
          </a:p>
        </p:txBody>
      </p:sp>
      <p:pic>
        <p:nvPicPr>
          <p:cNvPr id="16" name="图片 15" descr="office6\wpsassist\cache\A000220150320H36PPIC"/>
          <p:cNvPicPr>
            <a:picLocks noChangeAspect="1"/>
          </p:cNvPicPr>
          <p:nvPr/>
        </p:nvPicPr>
        <p:blipFill>
          <a:blip r:embed="rId2" cstate="print"/>
          <a:stretch>
            <a:fillRect/>
          </a:stretch>
        </p:blipFill>
        <p:spPr>
          <a:xfrm>
            <a:off x="281305" y="2502535"/>
            <a:ext cx="3032760" cy="1228725"/>
          </a:xfrm>
          <a:prstGeom prst="rect">
            <a:avLst/>
          </a:prstGeom>
        </p:spPr>
      </p:pic>
      <p:sp>
        <p:nvSpPr>
          <p:cNvPr id="17" name="文本框 16"/>
          <p:cNvSpPr txBox="1"/>
          <p:nvPr/>
        </p:nvSpPr>
        <p:spPr>
          <a:xfrm>
            <a:off x="1090295" y="2761615"/>
            <a:ext cx="1402080" cy="566420"/>
          </a:xfrm>
          <a:prstGeom prst="rect">
            <a:avLst/>
          </a:prstGeom>
          <a:noFill/>
        </p:spPr>
        <p:txBody>
          <a:bodyPr wrap="none" rtlCol="0">
            <a:spAutoFit/>
          </a:bodyPr>
          <a:lstStyle/>
          <a:p>
            <a:pPr>
              <a:lnSpc>
                <a:spcPct val="130000"/>
              </a:lnSpc>
            </a:pPr>
            <a:r>
              <a:rPr lang="zh-CN" altLang="en-US" sz="2400" dirty="0" smtClean="0">
                <a:latin typeface="Arial" panose="020B0604020202020204" pitchFamily="34" charset="0"/>
                <a:ea typeface="微软雅黑" panose="020B0503020204020204" pitchFamily="34" charset="-122"/>
              </a:rPr>
              <a:t>社区支持</a:t>
            </a:r>
          </a:p>
        </p:txBody>
      </p:sp>
      <p:pic>
        <p:nvPicPr>
          <p:cNvPr id="18" name="图片 17" descr="office6\wpsassist\cache\A000220150320H36PPIC"/>
          <p:cNvPicPr>
            <a:picLocks noChangeAspect="1"/>
          </p:cNvPicPr>
          <p:nvPr/>
        </p:nvPicPr>
        <p:blipFill>
          <a:blip r:embed="rId2" cstate="print"/>
          <a:stretch>
            <a:fillRect/>
          </a:stretch>
        </p:blipFill>
        <p:spPr>
          <a:xfrm>
            <a:off x="281305" y="3764280"/>
            <a:ext cx="3032760" cy="1228725"/>
          </a:xfrm>
          <a:prstGeom prst="rect">
            <a:avLst/>
          </a:prstGeom>
        </p:spPr>
      </p:pic>
      <p:sp>
        <p:nvSpPr>
          <p:cNvPr id="19" name="文本框 18"/>
          <p:cNvSpPr txBox="1"/>
          <p:nvPr/>
        </p:nvSpPr>
        <p:spPr>
          <a:xfrm>
            <a:off x="1090295" y="4023360"/>
            <a:ext cx="2011680" cy="566420"/>
          </a:xfrm>
          <a:prstGeom prst="rect">
            <a:avLst/>
          </a:prstGeom>
          <a:noFill/>
        </p:spPr>
        <p:txBody>
          <a:bodyPr wrap="none" rtlCol="0">
            <a:spAutoFit/>
          </a:bodyPr>
          <a:lstStyle/>
          <a:p>
            <a:pPr>
              <a:lnSpc>
                <a:spcPct val="130000"/>
              </a:lnSpc>
            </a:pPr>
            <a:r>
              <a:rPr lang="zh-CN" altLang="en-US" sz="2400" dirty="0" smtClean="0">
                <a:latin typeface="Arial" panose="020B0604020202020204" pitchFamily="34" charset="0"/>
                <a:ea typeface="微软雅黑" panose="020B0503020204020204" pitchFamily="34" charset="-122"/>
              </a:rPr>
              <a:t>国家项目申报</a:t>
            </a:r>
          </a:p>
        </p:txBody>
      </p:sp>
      <p:pic>
        <p:nvPicPr>
          <p:cNvPr id="20" name="图片 19" descr="office6\wpsassist\cache\A000220150320H36PPIC"/>
          <p:cNvPicPr>
            <a:picLocks noChangeAspect="1"/>
          </p:cNvPicPr>
          <p:nvPr/>
        </p:nvPicPr>
        <p:blipFill>
          <a:blip r:embed="rId2" cstate="print"/>
          <a:stretch>
            <a:fillRect/>
          </a:stretch>
        </p:blipFill>
        <p:spPr>
          <a:xfrm>
            <a:off x="248285" y="5022850"/>
            <a:ext cx="3032760" cy="1228725"/>
          </a:xfrm>
          <a:prstGeom prst="rect">
            <a:avLst/>
          </a:prstGeom>
        </p:spPr>
      </p:pic>
      <p:sp>
        <p:nvSpPr>
          <p:cNvPr id="21" name="文本框 20"/>
          <p:cNvSpPr txBox="1"/>
          <p:nvPr/>
        </p:nvSpPr>
        <p:spPr>
          <a:xfrm>
            <a:off x="1057275" y="5353685"/>
            <a:ext cx="2011680" cy="566420"/>
          </a:xfrm>
          <a:prstGeom prst="rect">
            <a:avLst/>
          </a:prstGeom>
          <a:noFill/>
        </p:spPr>
        <p:txBody>
          <a:bodyPr wrap="none" rtlCol="0">
            <a:spAutoFit/>
          </a:bodyPr>
          <a:lstStyle/>
          <a:p>
            <a:pPr>
              <a:lnSpc>
                <a:spcPct val="130000"/>
              </a:lnSpc>
            </a:pPr>
            <a:r>
              <a:rPr lang="zh-CN" altLang="en-US" sz="2400" dirty="0" smtClean="0">
                <a:latin typeface="Arial" panose="020B0604020202020204" pitchFamily="34" charset="0"/>
                <a:ea typeface="微软雅黑" panose="020B0503020204020204" pitchFamily="34" charset="-122"/>
              </a:rPr>
              <a:t>公司合作开发</a:t>
            </a:r>
          </a:p>
        </p:txBody>
      </p:sp>
      <p:pic>
        <p:nvPicPr>
          <p:cNvPr id="22" name="图片 21" descr="office6\wpsassist\cache\A000220150318M99PPIC"/>
          <p:cNvPicPr>
            <a:picLocks noChangeAspect="1"/>
          </p:cNvPicPr>
          <p:nvPr/>
        </p:nvPicPr>
        <p:blipFill>
          <a:blip r:embed="rId3" cstate="print"/>
          <a:stretch>
            <a:fillRect/>
          </a:stretch>
        </p:blipFill>
        <p:spPr>
          <a:xfrm>
            <a:off x="3101975" y="3140075"/>
            <a:ext cx="1780540" cy="1235075"/>
          </a:xfrm>
          <a:prstGeom prst="rect">
            <a:avLst/>
          </a:prstGeom>
        </p:spPr>
      </p:pic>
      <p:graphicFrame>
        <p:nvGraphicFramePr>
          <p:cNvPr id="23" name="表格 22"/>
          <p:cNvGraphicFramePr/>
          <p:nvPr/>
        </p:nvGraphicFramePr>
        <p:xfrm>
          <a:off x="4786314" y="1285860"/>
          <a:ext cx="4071966" cy="4626315"/>
        </p:xfrm>
        <a:graphic>
          <a:graphicData uri="http://schemas.openxmlformats.org/drawingml/2006/table">
            <a:tbl>
              <a:tblPr firstRow="1" bandRow="1">
                <a:tableStyleId>{5C22544A-7EE6-4342-B048-85BDC9FD1C3A}</a:tableStyleId>
              </a:tblPr>
              <a:tblGrid>
                <a:gridCol w="4071966"/>
              </a:tblGrid>
              <a:tr h="697824">
                <a:tc>
                  <a:txBody>
                    <a:bodyPr/>
                    <a:lstStyle/>
                    <a:p>
                      <a:pPr>
                        <a:buNone/>
                      </a:pPr>
                      <a:r>
                        <a:rPr lang="en-US" altLang="zh-CN" sz="2000" b="1" dirty="0" smtClean="0">
                          <a:solidFill>
                            <a:schemeClr val="bg1"/>
                          </a:solidFill>
                          <a:latin typeface="方正北魏楷书简体" panose="03000509000000000000" charset="-122"/>
                          <a:ea typeface="方正北魏楷书简体" panose="03000509000000000000" charset="-122"/>
                          <a:sym typeface="+mn-ea"/>
                        </a:rPr>
                        <a:t>1.</a:t>
                      </a:r>
                      <a:r>
                        <a:rPr lang="zh-CN" altLang="en-US" sz="2000" b="1" dirty="0" smtClean="0">
                          <a:solidFill>
                            <a:schemeClr val="bg1"/>
                          </a:solidFill>
                          <a:latin typeface="方正北魏楷书简体" panose="03000509000000000000" charset="-122"/>
                          <a:ea typeface="方正北魏楷书简体" panose="03000509000000000000" charset="-122"/>
                          <a:sym typeface="+mn-ea"/>
                        </a:rPr>
                        <a:t>教育部教育信息化试点单位</a:t>
                      </a:r>
                    </a:p>
                  </a:txBody>
                  <a:tcPr anchor="ctr">
                    <a:gradFill>
                      <a:gsLst>
                        <a:gs pos="0">
                          <a:srgbClr val="007BD3"/>
                        </a:gs>
                        <a:gs pos="100000">
                          <a:srgbClr val="034373"/>
                        </a:gs>
                      </a:gsLst>
                      <a:lin ang="5400000" scaled="0"/>
                    </a:gradFill>
                  </a:tcPr>
                </a:tc>
              </a:tr>
              <a:tr h="761262">
                <a:tc>
                  <a:txBody>
                    <a:bodyPr/>
                    <a:lstStyle/>
                    <a:p>
                      <a:pPr>
                        <a:buNone/>
                      </a:pPr>
                      <a:r>
                        <a:rPr lang="en-US" altLang="zh-CN" sz="2000" b="1" dirty="0">
                          <a:solidFill>
                            <a:schemeClr val="bg1"/>
                          </a:solidFill>
                          <a:latin typeface="方正北魏楷书简体" panose="03000509000000000000" charset="-122"/>
                          <a:ea typeface="方正北魏楷书简体" panose="03000509000000000000" charset="-122"/>
                          <a:sym typeface="+mn-ea"/>
                        </a:rPr>
                        <a:t>2.</a:t>
                      </a:r>
                      <a:r>
                        <a:rPr lang="zh-CN" altLang="en-US" sz="2000" b="1" dirty="0">
                          <a:solidFill>
                            <a:schemeClr val="bg1"/>
                          </a:solidFill>
                          <a:latin typeface="方正北魏楷书简体" panose="03000509000000000000" charset="-122"/>
                          <a:ea typeface="方正北魏楷书简体" panose="03000509000000000000" charset="-122"/>
                          <a:sym typeface="+mn-ea"/>
                        </a:rPr>
                        <a:t>戴尔互联创未</a:t>
                      </a:r>
                      <a:r>
                        <a:rPr lang="zh-CN" altLang="en-US" sz="2000" b="1" dirty="0" smtClean="0">
                          <a:solidFill>
                            <a:schemeClr val="bg1"/>
                          </a:solidFill>
                          <a:latin typeface="方正北魏楷书简体" panose="03000509000000000000" charset="-122"/>
                          <a:ea typeface="方正北魏楷书简体" panose="03000509000000000000" charset="-122"/>
                          <a:sym typeface="+mn-ea"/>
                        </a:rPr>
                        <a:t>来</a:t>
                      </a:r>
                      <a:r>
                        <a:rPr lang="zh-CN" altLang="en-US" sz="2400" b="1" dirty="0" smtClean="0">
                          <a:solidFill>
                            <a:srgbClr val="FF0000"/>
                          </a:solidFill>
                          <a:latin typeface="方正北魏楷书简体" panose="03000509000000000000" charset="-122"/>
                          <a:ea typeface="方正北魏楷书简体" panose="03000509000000000000" charset="-122"/>
                          <a:sym typeface="+mn-ea"/>
                        </a:rPr>
                        <a:t>城乡联盟项</a:t>
                      </a:r>
                      <a:r>
                        <a:rPr lang="zh-CN" altLang="en-US" sz="2400" b="1" dirty="0">
                          <a:solidFill>
                            <a:srgbClr val="FF0000"/>
                          </a:solidFill>
                          <a:latin typeface="方正北魏楷书简体" panose="03000509000000000000" charset="-122"/>
                          <a:ea typeface="方正北魏楷书简体" panose="03000509000000000000" charset="-122"/>
                          <a:sym typeface="+mn-ea"/>
                        </a:rPr>
                        <a:t>目</a:t>
                      </a:r>
                    </a:p>
                  </a:txBody>
                  <a:tcPr anchor="ctr">
                    <a:gradFill>
                      <a:gsLst>
                        <a:gs pos="0">
                          <a:srgbClr val="007BD3"/>
                        </a:gs>
                        <a:gs pos="100000">
                          <a:srgbClr val="034373"/>
                        </a:gs>
                      </a:gsLst>
                      <a:lin ang="5400000" scaled="0"/>
                    </a:gradFill>
                  </a:tcPr>
                </a:tc>
              </a:tr>
              <a:tr h="906936">
                <a:tc>
                  <a:txBody>
                    <a:bodyPr/>
                    <a:lstStyle/>
                    <a:p>
                      <a:pPr>
                        <a:buNone/>
                      </a:pPr>
                      <a:r>
                        <a:rPr lang="en-US" altLang="zh-CN" sz="2000" b="1">
                          <a:solidFill>
                            <a:schemeClr val="bg1"/>
                          </a:solidFill>
                          <a:latin typeface="方正北魏楷书简体" panose="03000509000000000000" charset="-122"/>
                          <a:ea typeface="方正北魏楷书简体" panose="03000509000000000000" charset="-122"/>
                          <a:sym typeface="+mn-ea"/>
                        </a:rPr>
                        <a:t>3.</a:t>
                      </a:r>
                      <a:r>
                        <a:rPr lang="zh-CN" altLang="en-US" sz="2000" b="1">
                          <a:solidFill>
                            <a:schemeClr val="bg1"/>
                          </a:solidFill>
                          <a:latin typeface="方正北魏楷书简体" panose="03000509000000000000" charset="-122"/>
                          <a:ea typeface="方正北魏楷书简体" panose="03000509000000000000" charset="-122"/>
                          <a:sym typeface="+mn-ea"/>
                        </a:rPr>
                        <a:t>东莞微课掌上通</a:t>
                      </a:r>
                    </a:p>
                  </a:txBody>
                  <a:tcPr anchor="ctr">
                    <a:gradFill>
                      <a:gsLst>
                        <a:gs pos="0">
                          <a:srgbClr val="007BD3"/>
                        </a:gs>
                        <a:gs pos="100000">
                          <a:srgbClr val="034373"/>
                        </a:gs>
                      </a:gsLst>
                      <a:lin ang="5400000" scaled="0"/>
                    </a:gradFill>
                  </a:tcPr>
                </a:tc>
              </a:tr>
              <a:tr h="753431">
                <a:tc>
                  <a:txBody>
                    <a:bodyPr/>
                    <a:lstStyle/>
                    <a:p>
                      <a:pPr>
                        <a:buNone/>
                      </a:pPr>
                      <a:r>
                        <a:rPr lang="en-US" altLang="zh-CN" sz="2000" b="1">
                          <a:solidFill>
                            <a:schemeClr val="bg1"/>
                          </a:solidFill>
                          <a:latin typeface="方正北魏楷书简体" panose="03000509000000000000" charset="-122"/>
                          <a:ea typeface="方正北魏楷书简体" panose="03000509000000000000" charset="-122"/>
                          <a:sym typeface="+mn-ea"/>
                        </a:rPr>
                        <a:t>4.</a:t>
                      </a:r>
                      <a:r>
                        <a:rPr lang="zh-CN" altLang="en-US" sz="2000" b="1">
                          <a:solidFill>
                            <a:schemeClr val="bg1"/>
                          </a:solidFill>
                          <a:latin typeface="方正北魏楷书简体" panose="03000509000000000000" charset="-122"/>
                          <a:ea typeface="方正北魏楷书简体" panose="03000509000000000000" charset="-122"/>
                          <a:sym typeface="+mn-ea"/>
                        </a:rPr>
                        <a:t>与公司合作开发教学平台项目</a:t>
                      </a:r>
                    </a:p>
                  </a:txBody>
                  <a:tcPr anchor="ctr">
                    <a:gradFill>
                      <a:gsLst>
                        <a:gs pos="0">
                          <a:srgbClr val="007BD3"/>
                        </a:gs>
                        <a:gs pos="100000">
                          <a:srgbClr val="034373"/>
                        </a:gs>
                      </a:gsLst>
                      <a:lin ang="5400000" scaled="0"/>
                    </a:gradFill>
                  </a:tcPr>
                </a:tc>
              </a:tr>
              <a:tr h="753431">
                <a:tc>
                  <a:txBody>
                    <a:bodyPr/>
                    <a:lstStyle/>
                    <a:p>
                      <a:pPr>
                        <a:buNone/>
                      </a:pPr>
                      <a:r>
                        <a:rPr lang="en-US" altLang="zh-CN" sz="2000" b="1">
                          <a:solidFill>
                            <a:schemeClr val="bg1"/>
                          </a:solidFill>
                          <a:latin typeface="方正北魏楷书简体" panose="03000509000000000000" charset="-122"/>
                          <a:ea typeface="方正北魏楷书简体" panose="03000509000000000000" charset="-122"/>
                        </a:rPr>
                        <a:t>5.</a:t>
                      </a:r>
                      <a:r>
                        <a:rPr lang="zh-CN" altLang="en-US" sz="2000" b="1">
                          <a:solidFill>
                            <a:schemeClr val="bg1"/>
                          </a:solidFill>
                          <a:latin typeface="方正北魏楷书简体" panose="03000509000000000000" charset="-122"/>
                          <a:ea typeface="方正北魏楷书简体" panose="03000509000000000000" charset="-122"/>
                          <a:sym typeface="+mn-ea"/>
                        </a:rPr>
                        <a:t>微课程建设</a:t>
                      </a:r>
                      <a:endParaRPr lang="en-US" altLang="zh-CN" sz="2000" b="1">
                        <a:solidFill>
                          <a:schemeClr val="bg1"/>
                        </a:solidFill>
                        <a:latin typeface="方正北魏楷书简体" panose="03000509000000000000" charset="-122"/>
                        <a:ea typeface="方正北魏楷书简体" panose="03000509000000000000" charset="-122"/>
                      </a:endParaRPr>
                    </a:p>
                  </a:txBody>
                  <a:tcPr anchor="ctr">
                    <a:gradFill>
                      <a:gsLst>
                        <a:gs pos="0">
                          <a:srgbClr val="007BD3"/>
                        </a:gs>
                        <a:gs pos="100000">
                          <a:srgbClr val="034373"/>
                        </a:gs>
                      </a:gsLst>
                      <a:lin ang="5400000" scaled="0"/>
                    </a:gradFill>
                  </a:tcPr>
                </a:tc>
              </a:tr>
              <a:tr h="753431">
                <a:tc>
                  <a:txBody>
                    <a:bodyPr/>
                    <a:lstStyle/>
                    <a:p>
                      <a:pPr>
                        <a:buNone/>
                      </a:pPr>
                      <a:r>
                        <a:rPr lang="en-US" altLang="zh-CN" sz="2000" b="1" dirty="0">
                          <a:solidFill>
                            <a:schemeClr val="bg1"/>
                          </a:solidFill>
                          <a:latin typeface="方正北魏楷书简体" panose="03000509000000000000" charset="-122"/>
                          <a:ea typeface="方正北魏楷书简体" panose="03000509000000000000" charset="-122"/>
                          <a:sym typeface="+mn-ea"/>
                        </a:rPr>
                        <a:t>6.</a:t>
                      </a:r>
                      <a:r>
                        <a:rPr lang="zh-CN" altLang="en-US" sz="2000" b="1" dirty="0">
                          <a:solidFill>
                            <a:schemeClr val="bg1"/>
                          </a:solidFill>
                          <a:latin typeface="方正北魏楷书简体" panose="03000509000000000000" charset="-122"/>
                          <a:ea typeface="方正北魏楷书简体" panose="03000509000000000000" charset="-122"/>
                          <a:sym typeface="+mn-ea"/>
                        </a:rPr>
                        <a:t>课程与信息化融合</a:t>
                      </a:r>
                      <a:endParaRPr lang="en-US" altLang="zh-CN" sz="2000" b="1" dirty="0">
                        <a:solidFill>
                          <a:schemeClr val="bg1"/>
                        </a:solidFill>
                        <a:latin typeface="方正北魏楷书简体" panose="03000509000000000000" charset="-122"/>
                        <a:ea typeface="方正北魏楷书简体" panose="03000509000000000000" charset="-122"/>
                        <a:sym typeface="+mn-ea"/>
                      </a:endParaRPr>
                    </a:p>
                  </a:txBody>
                  <a:tcPr anchor="ctr">
                    <a:gradFill>
                      <a:gsLst>
                        <a:gs pos="0">
                          <a:srgbClr val="007BD3"/>
                        </a:gs>
                        <a:gs pos="100000">
                          <a:srgbClr val="034373"/>
                        </a:gs>
                      </a:gsLst>
                      <a:lin ang="5400000" scaled="0"/>
                    </a:gra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p:nvPr/>
        </p:nvGraphicFramePr>
        <p:xfrm>
          <a:off x="642910" y="571480"/>
          <a:ext cx="7714326" cy="5501640"/>
        </p:xfrm>
        <a:graphic>
          <a:graphicData uri="http://schemas.openxmlformats.org/drawingml/2006/table">
            <a:tbl>
              <a:tblPr firstRow="1" bandRow="1">
                <a:tableStyleId>{5C22544A-7EE6-4342-B048-85BDC9FD1C3A}</a:tableStyleId>
              </a:tblPr>
              <a:tblGrid>
                <a:gridCol w="1643074"/>
                <a:gridCol w="1857388"/>
                <a:gridCol w="1928826"/>
                <a:gridCol w="2285038"/>
              </a:tblGrid>
              <a:tr h="381000">
                <a:tc gridSpan="4">
                  <a:txBody>
                    <a:bodyPr/>
                    <a:lstStyle/>
                    <a:p>
                      <a:pPr algn="ctr">
                        <a:buNone/>
                      </a:pPr>
                      <a:r>
                        <a:rPr lang="zh-CN" altLang="en-US" dirty="0"/>
                        <a:t>时间表</a:t>
                      </a:r>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933450">
                <a:tc>
                  <a:txBody>
                    <a:bodyPr/>
                    <a:lstStyle/>
                    <a:p>
                      <a:pPr>
                        <a:buNone/>
                      </a:pPr>
                      <a:r>
                        <a:rPr lang="zh-CN" altLang="en-US" sz="2400" b="1" dirty="0"/>
                        <a:t>第三阶段</a:t>
                      </a:r>
                    </a:p>
                  </a:txBody>
                  <a:tcPr anchor="ctr" anchorCtr="1"/>
                </a:tc>
                <a:tc>
                  <a:txBody>
                    <a:bodyPr/>
                    <a:lstStyle/>
                    <a:p>
                      <a:pPr>
                        <a:buNone/>
                      </a:pPr>
                      <a:endParaRPr lang="zh-CN" altLang="en-US" sz="2400" b="1" dirty="0"/>
                    </a:p>
                  </a:txBody>
                  <a:tcPr anchor="ctr" anchorCtr="1"/>
                </a:tc>
                <a:tc>
                  <a:txBody>
                    <a:bodyPr/>
                    <a:lstStyle/>
                    <a:p>
                      <a:pPr>
                        <a:buNone/>
                      </a:pPr>
                      <a:endParaRPr lang="zh-CN" altLang="en-US" sz="2400" b="1"/>
                    </a:p>
                  </a:txBody>
                  <a:tcPr anchor="ctr" anchorCtr="1"/>
                </a:tc>
                <a:tc>
                  <a:txBody>
                    <a:bodyPr/>
                    <a:lstStyle/>
                    <a:p>
                      <a:pPr>
                        <a:buNone/>
                      </a:pPr>
                      <a:r>
                        <a:rPr lang="zh-CN" altLang="en-US" sz="2400" b="1" dirty="0">
                          <a:sym typeface="+mn-ea"/>
                        </a:rPr>
                        <a:t>分析提炼典型案例，完</a:t>
                      </a:r>
                      <a:r>
                        <a:rPr lang="zh-CN" altLang="en-US" sz="2400" b="1" dirty="0" smtClean="0">
                          <a:sym typeface="+mn-ea"/>
                        </a:rPr>
                        <a:t>善</a:t>
                      </a:r>
                      <a:r>
                        <a:rPr lang="zh-CN" altLang="en-US" sz="2400" b="1" dirty="0" smtClean="0"/>
                        <a:t>课程与信息化融合的</a:t>
                      </a:r>
                      <a:r>
                        <a:rPr lang="zh-CN" altLang="en-US" sz="2400" b="1" dirty="0" smtClean="0">
                          <a:sym typeface="+mn-ea"/>
                        </a:rPr>
                        <a:t>模</a:t>
                      </a:r>
                      <a:r>
                        <a:rPr lang="zh-CN" altLang="en-US" sz="2400" b="1" dirty="0">
                          <a:sym typeface="+mn-ea"/>
                        </a:rPr>
                        <a:t>式</a:t>
                      </a:r>
                      <a:endParaRPr lang="zh-CN" altLang="en-US" sz="2400" b="1" dirty="0"/>
                    </a:p>
                  </a:txBody>
                  <a:tcPr anchor="ctr" anchorCtr="1"/>
                </a:tc>
              </a:tr>
              <a:tr h="381000">
                <a:tc>
                  <a:txBody>
                    <a:bodyPr/>
                    <a:lstStyle/>
                    <a:p>
                      <a:pPr>
                        <a:buNone/>
                      </a:pPr>
                      <a:r>
                        <a:rPr lang="zh-CN" altLang="en-US" sz="2400" b="1" dirty="0"/>
                        <a:t>第二阶段</a:t>
                      </a:r>
                    </a:p>
                  </a:txBody>
                  <a:tcPr anchor="ctr" anchorCtr="1"/>
                </a:tc>
                <a:tc>
                  <a:txBody>
                    <a:bodyPr/>
                    <a:lstStyle/>
                    <a:p>
                      <a:pPr>
                        <a:buNone/>
                      </a:pPr>
                      <a:endParaRPr lang="zh-CN" altLang="en-US" sz="2400" b="1" dirty="0"/>
                    </a:p>
                  </a:txBody>
                  <a:tcPr anchor="ctr" anchorCtr="1"/>
                </a:tc>
                <a:tc>
                  <a:txBody>
                    <a:bodyPr/>
                    <a:lstStyle/>
                    <a:p>
                      <a:pPr>
                        <a:buNone/>
                      </a:pPr>
                      <a:endParaRPr lang="zh-CN" altLang="en-US" sz="2400" b="1" dirty="0"/>
                    </a:p>
                    <a:p>
                      <a:pPr>
                        <a:buNone/>
                      </a:pPr>
                      <a:r>
                        <a:rPr lang="zh-CN" altLang="en-US" sz="2400" b="1" dirty="0"/>
                        <a:t>探究课程与信息化融合</a:t>
                      </a:r>
                      <a:endParaRPr lang="en-US" altLang="zh-CN" sz="2400" b="1" dirty="0"/>
                    </a:p>
                  </a:txBody>
                  <a:tcPr anchor="ctr" anchorCtr="1"/>
                </a:tc>
                <a:tc>
                  <a:txBody>
                    <a:bodyPr/>
                    <a:lstStyle/>
                    <a:p>
                      <a:pPr>
                        <a:buNone/>
                      </a:pPr>
                      <a:endParaRPr lang="zh-CN" altLang="en-US" sz="2400" b="1" dirty="0"/>
                    </a:p>
                  </a:txBody>
                  <a:tcPr anchor="ctr" anchorCtr="1"/>
                </a:tc>
              </a:tr>
              <a:tr h="381000">
                <a:tc>
                  <a:txBody>
                    <a:bodyPr/>
                    <a:lstStyle/>
                    <a:p>
                      <a:pPr>
                        <a:buNone/>
                      </a:pPr>
                      <a:r>
                        <a:rPr lang="zh-CN" altLang="en-US" sz="2400" b="1"/>
                        <a:t>第一阶段</a:t>
                      </a:r>
                    </a:p>
                  </a:txBody>
                  <a:tcPr anchor="ctr" anchorCtr="1"/>
                </a:tc>
                <a:tc>
                  <a:txBody>
                    <a:bodyPr/>
                    <a:lstStyle/>
                    <a:p>
                      <a:pPr>
                        <a:buNone/>
                      </a:pPr>
                      <a:endParaRPr lang="zh-CN" altLang="en-US" sz="2400" b="1" dirty="0"/>
                    </a:p>
                    <a:p>
                      <a:pPr>
                        <a:buNone/>
                      </a:pPr>
                      <a:r>
                        <a:rPr lang="zh-CN" altLang="en-US" sz="2400" b="1" dirty="0" smtClean="0"/>
                        <a:t>各种项目支撑下，信</a:t>
                      </a:r>
                      <a:r>
                        <a:rPr lang="zh-CN" altLang="en-US" sz="2400" b="1" dirty="0"/>
                        <a:t>息化环境搭建</a:t>
                      </a:r>
                    </a:p>
                    <a:p>
                      <a:pPr>
                        <a:buNone/>
                      </a:pPr>
                      <a:endParaRPr lang="zh-CN" altLang="en-US" sz="2400" b="1" dirty="0"/>
                    </a:p>
                  </a:txBody>
                  <a:tcPr anchor="ctr" anchorCtr="1"/>
                </a:tc>
                <a:tc>
                  <a:txBody>
                    <a:bodyPr/>
                    <a:lstStyle/>
                    <a:p>
                      <a:pPr>
                        <a:buNone/>
                      </a:pPr>
                      <a:endParaRPr lang="zh-CN" altLang="en-US" sz="2400" b="1" dirty="0"/>
                    </a:p>
                  </a:txBody>
                  <a:tcPr anchor="ctr" anchorCtr="1"/>
                </a:tc>
                <a:tc>
                  <a:txBody>
                    <a:bodyPr/>
                    <a:lstStyle/>
                    <a:p>
                      <a:pPr>
                        <a:buNone/>
                      </a:pPr>
                      <a:endParaRPr lang="zh-CN" altLang="en-US" sz="2400" b="1" dirty="0"/>
                    </a:p>
                  </a:txBody>
                  <a:tcPr anchor="ctr" anchorCtr="1"/>
                </a:tc>
              </a:tr>
              <a:tr h="381000">
                <a:tc>
                  <a:txBody>
                    <a:bodyPr/>
                    <a:lstStyle/>
                    <a:p>
                      <a:pPr>
                        <a:buNone/>
                      </a:pPr>
                      <a:endParaRPr lang="zh-CN" altLang="en-US" sz="2400" b="1"/>
                    </a:p>
                  </a:txBody>
                  <a:tcPr/>
                </a:tc>
                <a:tc>
                  <a:txBody>
                    <a:bodyPr/>
                    <a:lstStyle/>
                    <a:p>
                      <a:pPr>
                        <a:buNone/>
                      </a:pPr>
                      <a:r>
                        <a:rPr lang="en-US" altLang="zh-CN" sz="2400" b="1"/>
                        <a:t>2015</a:t>
                      </a:r>
                      <a:r>
                        <a:rPr lang="zh-CN" altLang="en-US" sz="2400" b="1"/>
                        <a:t>年</a:t>
                      </a:r>
                    </a:p>
                  </a:txBody>
                  <a:tcPr/>
                </a:tc>
                <a:tc>
                  <a:txBody>
                    <a:bodyPr/>
                    <a:lstStyle/>
                    <a:p>
                      <a:pPr>
                        <a:buNone/>
                      </a:pPr>
                      <a:r>
                        <a:rPr lang="en-US" altLang="zh-CN" sz="2400" b="1"/>
                        <a:t>2016</a:t>
                      </a:r>
                      <a:r>
                        <a:rPr lang="zh-CN" altLang="en-US" sz="2400" b="1"/>
                        <a:t>年</a:t>
                      </a:r>
                    </a:p>
                  </a:txBody>
                  <a:tcPr/>
                </a:tc>
                <a:tc>
                  <a:txBody>
                    <a:bodyPr/>
                    <a:lstStyle/>
                    <a:p>
                      <a:pPr>
                        <a:buNone/>
                      </a:pPr>
                      <a:r>
                        <a:rPr lang="en-US" altLang="zh-CN" sz="2400" b="1" dirty="0"/>
                        <a:t>2017</a:t>
                      </a:r>
                      <a:r>
                        <a:rPr lang="zh-CN" altLang="en-US" sz="2400" b="1" dirty="0"/>
                        <a:t>年</a:t>
                      </a:r>
                    </a:p>
                  </a:txBody>
                  <a:tcPr/>
                </a:tc>
              </a:tr>
            </a:tbl>
          </a:graphicData>
        </a:graphic>
      </p:graphicFrame>
      <p:cxnSp>
        <p:nvCxnSpPr>
          <p:cNvPr id="7" name="直接箭头连接符 6"/>
          <p:cNvCxnSpPr/>
          <p:nvPr/>
        </p:nvCxnSpPr>
        <p:spPr>
          <a:xfrm flipV="1">
            <a:off x="500034" y="5500702"/>
            <a:ext cx="7385685" cy="247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500034" y="2000240"/>
            <a:ext cx="30480" cy="3489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bwMode="auto">
          <a:xfrm>
            <a:off x="571472" y="285728"/>
            <a:ext cx="6481763" cy="719137"/>
          </a:xfrm>
          <a:prstGeom prst="rect">
            <a:avLst/>
          </a:prstGeom>
          <a:solidFill>
            <a:schemeClr val="tx1"/>
          </a:solidFill>
          <a:ln w="9525" cmpd="sng">
            <a:noFill/>
            <a:prstDash val="solid"/>
            <a:miter lim="800000"/>
          </a:ln>
          <a:effectLst>
            <a:glow rad="228600">
              <a:schemeClr val="accent6">
                <a:satMod val="175000"/>
                <a:alpha val="40000"/>
              </a:schemeClr>
            </a:glow>
          </a:effectLst>
          <a:scene3d>
            <a:camera prst="orthographicFront"/>
            <a:lightRig rig="balanced" dir="t"/>
          </a:scene3d>
          <a:sp3d prstMaterial="plastic"/>
        </p:spPr>
        <p:txBody>
          <a:bodyPr vert="horz" wrap="square" lIns="91440" tIns="45720" rIns="91440" bIns="45720" numCol="1" anchor="b" anchorCtr="0" compatLnSpc="1"/>
          <a:lstStyle/>
          <a:p>
            <a:pPr lvl="0">
              <a:lnSpc>
                <a:spcPct val="90000"/>
              </a:lnSpc>
            </a:pPr>
            <a:r>
              <a:rPr lang="zh-CN" altLang="en-US" sz="3600" dirty="0">
                <a:solidFill>
                  <a:schemeClr val="bg1"/>
                </a:solidFill>
                <a:latin typeface="Arial Black" panose="020B0A04020102020204" pitchFamily="34" charset="0"/>
                <a:ea typeface="微软雅黑" panose="020B0503020204020204" pitchFamily="34" charset="-122"/>
              </a:rPr>
              <a:t>加入</a:t>
            </a:r>
            <a:r>
              <a:rPr lang="zh-CN" altLang="zh-CN" sz="3600" dirty="0">
                <a:solidFill>
                  <a:schemeClr val="bg1"/>
                </a:solidFill>
                <a:latin typeface="Arial Black" panose="020B0A04020102020204" pitchFamily="34" charset="0"/>
                <a:ea typeface="微软雅黑" panose="020B0503020204020204" pitchFamily="34" charset="-122"/>
              </a:rPr>
              <a:t>项目城乡协作联盟学校</a:t>
            </a:r>
            <a:endParaRPr lang="zh-CN" altLang="en-US" sz="3600" dirty="0">
              <a:solidFill>
                <a:schemeClr val="bg1"/>
              </a:solidFill>
              <a:latin typeface="华文琥珀" pitchFamily="2" charset="-122"/>
              <a:ea typeface="华文琥珀" pitchFamily="2" charset="-122"/>
            </a:endParaRPr>
          </a:p>
        </p:txBody>
      </p:sp>
      <p:pic>
        <p:nvPicPr>
          <p:cNvPr id="27654" name="图片 2"/>
          <p:cNvPicPr>
            <a:picLocks noChangeAspect="1"/>
          </p:cNvPicPr>
          <p:nvPr/>
        </p:nvPicPr>
        <p:blipFill>
          <a:blip r:embed="rId2" cstate="print"/>
          <a:stretch>
            <a:fillRect/>
          </a:stretch>
        </p:blipFill>
        <p:spPr>
          <a:xfrm>
            <a:off x="1285875" y="1143000"/>
            <a:ext cx="6858000" cy="5145088"/>
          </a:xfrm>
          <a:prstGeom prst="rect">
            <a:avLst/>
          </a:prstGeom>
          <a:noFill/>
          <a:ln w="9525">
            <a:noFill/>
          </a:ln>
        </p:spPr>
      </p:pic>
      <p:pic>
        <p:nvPicPr>
          <p:cNvPr id="16" name="图片 1"/>
          <p:cNvPicPr>
            <a:picLocks noChangeAspect="1"/>
          </p:cNvPicPr>
          <p:nvPr/>
        </p:nvPicPr>
        <p:blipFill>
          <a:blip r:embed="rId3" cstate="print"/>
          <a:stretch>
            <a:fillRect/>
          </a:stretch>
        </p:blipFill>
        <p:spPr>
          <a:xfrm>
            <a:off x="1000125" y="1357313"/>
            <a:ext cx="7616825" cy="42862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fade">
                                      <p:cBhvr>
                                        <p:cTn id="12" dur="2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Picture4"/>
          <p:cNvPicPr>
            <a:picLocks noChangeAspect="1"/>
          </p:cNvPicPr>
          <p:nvPr/>
        </p:nvPicPr>
        <p:blipFill>
          <a:blip r:embed="rId17" cstate="print"/>
          <a:stretch>
            <a:fillRect/>
          </a:stretch>
        </p:blipFill>
        <p:spPr>
          <a:xfrm>
            <a:off x="2124075" y="1989138"/>
            <a:ext cx="674688" cy="574675"/>
          </a:xfrm>
          <a:prstGeom prst="rect">
            <a:avLst/>
          </a:prstGeom>
          <a:noFill/>
          <a:ln w="9525">
            <a:noFill/>
          </a:ln>
        </p:spPr>
      </p:pic>
      <p:pic>
        <p:nvPicPr>
          <p:cNvPr id="29699" name="Picture 10" descr="Picture4"/>
          <p:cNvPicPr>
            <a:picLocks noChangeAspect="1"/>
          </p:cNvPicPr>
          <p:nvPr/>
        </p:nvPicPr>
        <p:blipFill>
          <a:blip r:embed="rId17" cstate="print"/>
          <a:stretch>
            <a:fillRect/>
          </a:stretch>
        </p:blipFill>
        <p:spPr>
          <a:xfrm>
            <a:off x="1314450" y="3463925"/>
            <a:ext cx="676275" cy="573088"/>
          </a:xfrm>
          <a:prstGeom prst="rect">
            <a:avLst/>
          </a:prstGeom>
          <a:noFill/>
          <a:ln w="9525">
            <a:noFill/>
          </a:ln>
        </p:spPr>
      </p:pic>
      <p:sp>
        <p:nvSpPr>
          <p:cNvPr id="7" name="MH_Others_1"/>
          <p:cNvSpPr/>
          <p:nvPr>
            <p:custDataLst>
              <p:tags r:id="rId1"/>
            </p:custDataLst>
          </p:nvPr>
        </p:nvSpPr>
        <p:spPr>
          <a:xfrm>
            <a:off x="3524250" y="2490788"/>
            <a:ext cx="2044700" cy="20447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b="1" dirty="0">
              <a:latin typeface="华文中宋" pitchFamily="2" charset="-122"/>
              <a:ea typeface="华文中宋" pitchFamily="2" charset="-122"/>
            </a:endParaRPr>
          </a:p>
        </p:txBody>
      </p:sp>
      <p:sp>
        <p:nvSpPr>
          <p:cNvPr id="8" name="MH_Others_2"/>
          <p:cNvSpPr/>
          <p:nvPr>
            <p:custDataLst>
              <p:tags r:id="rId2"/>
            </p:custDataLst>
          </p:nvPr>
        </p:nvSpPr>
        <p:spPr>
          <a:xfrm>
            <a:off x="2708275" y="1666875"/>
            <a:ext cx="3721100" cy="3722688"/>
          </a:xfrm>
          <a:prstGeom prst="ellipse">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b="1" dirty="0">
              <a:latin typeface="华文中宋" pitchFamily="2" charset="-122"/>
              <a:ea typeface="华文中宋" pitchFamily="2" charset="-122"/>
            </a:endParaRPr>
          </a:p>
        </p:txBody>
      </p:sp>
      <p:sp>
        <p:nvSpPr>
          <p:cNvPr id="9" name="MH_Others_3"/>
          <p:cNvSpPr/>
          <p:nvPr>
            <p:custDataLst>
              <p:tags r:id="rId3"/>
            </p:custDataLst>
          </p:nvPr>
        </p:nvSpPr>
        <p:spPr>
          <a:xfrm>
            <a:off x="3665538" y="2651125"/>
            <a:ext cx="1744663" cy="174466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r>
              <a:rPr lang="zh-CN" altLang="en-US" sz="4800" b="1" dirty="0">
                <a:latin typeface="华文中宋" pitchFamily="2" charset="-122"/>
                <a:ea typeface="华文中宋" pitchFamily="2" charset="-122"/>
              </a:rPr>
              <a:t>实施规划</a:t>
            </a:r>
          </a:p>
        </p:txBody>
      </p:sp>
      <p:sp>
        <p:nvSpPr>
          <p:cNvPr id="20487" name="MH_Entry_1">
            <a:hlinkClick r:id="" action="ppaction://noaction"/>
          </p:cNvPr>
          <p:cNvSpPr>
            <a:spLocks noChangeArrowheads="1"/>
          </p:cNvSpPr>
          <p:nvPr>
            <p:custDataLst>
              <p:tags r:id="rId4"/>
            </p:custDataLst>
          </p:nvPr>
        </p:nvSpPr>
        <p:spPr bwMode="auto">
          <a:xfrm>
            <a:off x="946150" y="1603375"/>
            <a:ext cx="2474913" cy="642938"/>
          </a:xfrm>
          <a:prstGeom prst="rect">
            <a:avLst/>
          </a:prstGeom>
          <a:solidFill>
            <a:schemeClr val="accent5">
              <a:lumMod val="60000"/>
              <a:lumOff val="40000"/>
            </a:schemeClr>
          </a:solidFill>
          <a:ln w="9525">
            <a:solidFill>
              <a:srgbClr val="000000"/>
            </a:solidFill>
            <a:miter lim="800000"/>
          </a:ln>
        </p:spPr>
        <p:txBody>
          <a:bodyPr lIns="36000" tIns="0" rIns="0" bIns="0" anchor="ctr"/>
          <a:lstStyle/>
          <a:p>
            <a:pPr lvl="0" algn="ctr">
              <a:lnSpc>
                <a:spcPct val="120000"/>
              </a:lnSpc>
              <a:buNone/>
            </a:pPr>
            <a:r>
              <a:rPr lang="zh-CN" altLang="en-US" sz="4000" b="1" dirty="0">
                <a:latin typeface="华文中宋" pitchFamily="2" charset="-122"/>
                <a:ea typeface="华文中宋" pitchFamily="2" charset="-122"/>
              </a:rPr>
              <a:t>推进小组</a:t>
            </a:r>
          </a:p>
        </p:txBody>
      </p:sp>
      <p:sp>
        <p:nvSpPr>
          <p:cNvPr id="20488" name="MH_Entry_2">
            <a:hlinkClick r:id="" action="ppaction://noaction"/>
          </p:cNvPr>
          <p:cNvSpPr>
            <a:spLocks noChangeArrowheads="1"/>
          </p:cNvSpPr>
          <p:nvPr>
            <p:custDataLst>
              <p:tags r:id="rId5"/>
            </p:custDataLst>
          </p:nvPr>
        </p:nvSpPr>
        <p:spPr bwMode="auto">
          <a:xfrm>
            <a:off x="5821363" y="1666875"/>
            <a:ext cx="2279650" cy="579438"/>
          </a:xfrm>
          <a:prstGeom prst="rect">
            <a:avLst/>
          </a:prstGeom>
          <a:solidFill>
            <a:schemeClr val="accent5">
              <a:lumMod val="60000"/>
              <a:lumOff val="40000"/>
            </a:schemeClr>
          </a:solidFill>
          <a:ln w="9525">
            <a:solidFill>
              <a:srgbClr val="000000"/>
            </a:solidFill>
            <a:miter lim="800000"/>
          </a:ln>
        </p:spPr>
        <p:txBody>
          <a:bodyPr lIns="36000" tIns="0" rIns="0" bIns="0" anchor="ctr"/>
          <a:lstStyle/>
          <a:p>
            <a:pPr lvl="0" algn="ctr">
              <a:lnSpc>
                <a:spcPct val="120000"/>
              </a:lnSpc>
              <a:buNone/>
            </a:pPr>
            <a:r>
              <a:rPr lang="zh-CN" altLang="en-US" sz="4000" b="1" dirty="0">
                <a:latin typeface="华文中宋" pitchFamily="2" charset="-122"/>
                <a:ea typeface="华文中宋" pitchFamily="2" charset="-122"/>
              </a:rPr>
              <a:t>目标驱动</a:t>
            </a:r>
          </a:p>
        </p:txBody>
      </p:sp>
      <p:sp>
        <p:nvSpPr>
          <p:cNvPr id="20489" name="MH_Entry_3">
            <a:hlinkClick r:id="" action="ppaction://noaction"/>
          </p:cNvPr>
          <p:cNvSpPr>
            <a:spLocks noChangeArrowheads="1"/>
          </p:cNvSpPr>
          <p:nvPr>
            <p:custDataLst>
              <p:tags r:id="rId6"/>
            </p:custDataLst>
          </p:nvPr>
        </p:nvSpPr>
        <p:spPr bwMode="auto">
          <a:xfrm>
            <a:off x="6716713" y="3141663"/>
            <a:ext cx="2427288" cy="619125"/>
          </a:xfrm>
          <a:prstGeom prst="rect">
            <a:avLst/>
          </a:prstGeom>
          <a:solidFill>
            <a:schemeClr val="accent5">
              <a:lumMod val="60000"/>
              <a:lumOff val="40000"/>
            </a:schemeClr>
          </a:solidFill>
          <a:ln w="9525">
            <a:solidFill>
              <a:srgbClr val="000000"/>
            </a:solidFill>
            <a:miter lim="800000"/>
          </a:ln>
        </p:spPr>
        <p:txBody>
          <a:bodyPr lIns="36000" tIns="0" rIns="0" bIns="0" anchor="ctr"/>
          <a:lstStyle/>
          <a:p>
            <a:pPr lvl="0" algn="ctr">
              <a:lnSpc>
                <a:spcPct val="120000"/>
              </a:lnSpc>
              <a:buNone/>
            </a:pPr>
            <a:r>
              <a:rPr lang="zh-CN" altLang="en-US" sz="4000" b="1" dirty="0">
                <a:latin typeface="华文中宋" pitchFamily="2" charset="-122"/>
                <a:ea typeface="华文中宋" pitchFamily="2" charset="-122"/>
              </a:rPr>
              <a:t>借势整合</a:t>
            </a:r>
          </a:p>
        </p:txBody>
      </p:sp>
      <p:sp>
        <p:nvSpPr>
          <p:cNvPr id="20490" name="MH_Entry_4">
            <a:hlinkClick r:id="" action="ppaction://noaction"/>
          </p:cNvPr>
          <p:cNvSpPr>
            <a:spLocks noChangeArrowheads="1"/>
          </p:cNvSpPr>
          <p:nvPr>
            <p:custDataLst>
              <p:tags r:id="rId7"/>
            </p:custDataLst>
          </p:nvPr>
        </p:nvSpPr>
        <p:spPr bwMode="auto">
          <a:xfrm>
            <a:off x="5795963" y="4884738"/>
            <a:ext cx="2632075" cy="658813"/>
          </a:xfrm>
          <a:prstGeom prst="rect">
            <a:avLst/>
          </a:prstGeom>
          <a:solidFill>
            <a:schemeClr val="accent5">
              <a:lumMod val="60000"/>
              <a:lumOff val="40000"/>
            </a:schemeClr>
          </a:solidFill>
          <a:ln w="9525">
            <a:solidFill>
              <a:srgbClr val="000000"/>
            </a:solidFill>
            <a:miter lim="800000"/>
          </a:ln>
        </p:spPr>
        <p:txBody>
          <a:bodyPr lIns="36000" tIns="0" rIns="0" bIns="0" anchor="ctr"/>
          <a:lstStyle/>
          <a:p>
            <a:pPr lvl="0" algn="ctr">
              <a:lnSpc>
                <a:spcPct val="120000"/>
              </a:lnSpc>
              <a:buNone/>
            </a:pPr>
            <a:r>
              <a:rPr lang="zh-CN" altLang="en-US" sz="4000" b="1" dirty="0">
                <a:latin typeface="华文中宋" pitchFamily="2" charset="-122"/>
                <a:ea typeface="华文中宋" pitchFamily="2" charset="-122"/>
              </a:rPr>
              <a:t>共研共进</a:t>
            </a:r>
          </a:p>
        </p:txBody>
      </p:sp>
      <p:sp>
        <p:nvSpPr>
          <p:cNvPr id="20491" name="MH_Entry_5">
            <a:hlinkClick r:id="" action="ppaction://noaction"/>
          </p:cNvPr>
          <p:cNvSpPr>
            <a:spLocks noChangeArrowheads="1"/>
          </p:cNvSpPr>
          <p:nvPr>
            <p:custDataLst>
              <p:tags r:id="rId8"/>
            </p:custDataLst>
          </p:nvPr>
        </p:nvSpPr>
        <p:spPr bwMode="auto">
          <a:xfrm>
            <a:off x="642938" y="5143500"/>
            <a:ext cx="2632075" cy="561975"/>
          </a:xfrm>
          <a:prstGeom prst="rect">
            <a:avLst/>
          </a:prstGeom>
          <a:solidFill>
            <a:schemeClr val="accent5">
              <a:lumMod val="60000"/>
              <a:lumOff val="40000"/>
            </a:schemeClr>
          </a:solidFill>
          <a:ln w="9525">
            <a:solidFill>
              <a:srgbClr val="000000"/>
            </a:solidFill>
            <a:miter lim="800000"/>
          </a:ln>
        </p:spPr>
        <p:txBody>
          <a:bodyPr lIns="36000" tIns="0" rIns="0" bIns="0" anchor="ctr"/>
          <a:lstStyle/>
          <a:p>
            <a:pPr lvl="0" algn="ctr">
              <a:lnSpc>
                <a:spcPct val="120000"/>
              </a:lnSpc>
              <a:buNone/>
            </a:pPr>
            <a:r>
              <a:rPr lang="zh-CN" altLang="en-US" sz="4000" b="1" dirty="0">
                <a:latin typeface="华文中宋" pitchFamily="2" charset="-122"/>
                <a:ea typeface="华文中宋" pitchFamily="2" charset="-122"/>
              </a:rPr>
              <a:t>骨干先行</a:t>
            </a:r>
          </a:p>
        </p:txBody>
      </p:sp>
      <p:sp>
        <p:nvSpPr>
          <p:cNvPr id="15" name="MH_Number_1">
            <a:hlinkClick r:id="" action="ppaction://noaction"/>
          </p:cNvPr>
          <p:cNvSpPr/>
          <p:nvPr>
            <p:custDataLst>
              <p:tags r:id="rId9"/>
            </p:custDataLst>
          </p:nvPr>
        </p:nvSpPr>
        <p:spPr>
          <a:xfrm>
            <a:off x="3365500" y="1695450"/>
            <a:ext cx="550863" cy="5508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2400" b="1" dirty="0">
                <a:latin typeface="华文中宋" pitchFamily="2" charset="-122"/>
                <a:ea typeface="华文中宋" pitchFamily="2" charset="-122"/>
              </a:rPr>
              <a:t>1</a:t>
            </a:r>
            <a:endParaRPr lang="zh-CN" altLang="en-US" sz="2400" b="1" dirty="0">
              <a:latin typeface="华文中宋" pitchFamily="2" charset="-122"/>
              <a:ea typeface="华文中宋" pitchFamily="2" charset="-122"/>
            </a:endParaRPr>
          </a:p>
        </p:txBody>
      </p:sp>
      <p:sp>
        <p:nvSpPr>
          <p:cNvPr id="16" name="MH_Number_2">
            <a:hlinkClick r:id="" action="ppaction://noaction"/>
          </p:cNvPr>
          <p:cNvSpPr/>
          <p:nvPr>
            <p:custDataLst>
              <p:tags r:id="rId10"/>
            </p:custDataLst>
          </p:nvPr>
        </p:nvSpPr>
        <p:spPr>
          <a:xfrm>
            <a:off x="5205413" y="1695450"/>
            <a:ext cx="552450" cy="5508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2400" b="1" dirty="0">
                <a:latin typeface="华文中宋" pitchFamily="2" charset="-122"/>
                <a:ea typeface="华文中宋" pitchFamily="2" charset="-122"/>
              </a:rPr>
              <a:t>2</a:t>
            </a:r>
            <a:endParaRPr lang="zh-CN" altLang="en-US" sz="2400" b="1" dirty="0">
              <a:latin typeface="华文中宋" pitchFamily="2" charset="-122"/>
              <a:ea typeface="华文中宋" pitchFamily="2" charset="-122"/>
            </a:endParaRPr>
          </a:p>
        </p:txBody>
      </p:sp>
      <p:sp>
        <p:nvSpPr>
          <p:cNvPr id="17" name="MH_Number_3">
            <a:hlinkClick r:id="" action="ppaction://noaction"/>
          </p:cNvPr>
          <p:cNvSpPr/>
          <p:nvPr>
            <p:custDataLst>
              <p:tags r:id="rId11"/>
            </p:custDataLst>
          </p:nvPr>
        </p:nvSpPr>
        <p:spPr>
          <a:xfrm>
            <a:off x="6154738" y="3290888"/>
            <a:ext cx="550863" cy="5508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2400" b="1" dirty="0">
                <a:latin typeface="华文中宋" pitchFamily="2" charset="-122"/>
                <a:ea typeface="华文中宋" pitchFamily="2" charset="-122"/>
              </a:rPr>
              <a:t>3</a:t>
            </a:r>
            <a:endParaRPr lang="zh-CN" altLang="en-US" sz="2400" b="1" dirty="0">
              <a:latin typeface="华文中宋" pitchFamily="2" charset="-122"/>
              <a:ea typeface="华文中宋" pitchFamily="2" charset="-122"/>
            </a:endParaRPr>
          </a:p>
        </p:txBody>
      </p:sp>
      <p:sp>
        <p:nvSpPr>
          <p:cNvPr id="18" name="MH_Number_4">
            <a:hlinkClick r:id="" action="ppaction://noaction"/>
          </p:cNvPr>
          <p:cNvSpPr/>
          <p:nvPr>
            <p:custDataLst>
              <p:tags r:id="rId12"/>
            </p:custDataLst>
          </p:nvPr>
        </p:nvSpPr>
        <p:spPr>
          <a:xfrm>
            <a:off x="5260975" y="4884738"/>
            <a:ext cx="552450" cy="5508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2400" b="1" dirty="0">
                <a:latin typeface="华文中宋" pitchFamily="2" charset="-122"/>
                <a:ea typeface="华文中宋" pitchFamily="2" charset="-122"/>
              </a:rPr>
              <a:t>4</a:t>
            </a:r>
            <a:endParaRPr lang="zh-CN" altLang="en-US" sz="2400" b="1" dirty="0">
              <a:latin typeface="华文中宋" pitchFamily="2" charset="-122"/>
              <a:ea typeface="华文中宋" pitchFamily="2" charset="-122"/>
            </a:endParaRPr>
          </a:p>
        </p:txBody>
      </p:sp>
      <p:sp>
        <p:nvSpPr>
          <p:cNvPr id="19" name="MH_Number_5">
            <a:hlinkClick r:id="" action="ppaction://noaction"/>
          </p:cNvPr>
          <p:cNvSpPr/>
          <p:nvPr>
            <p:custDataLst>
              <p:tags r:id="rId13"/>
            </p:custDataLst>
          </p:nvPr>
        </p:nvSpPr>
        <p:spPr>
          <a:xfrm>
            <a:off x="3421063" y="4884738"/>
            <a:ext cx="550863" cy="5508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2400" b="1" dirty="0">
                <a:latin typeface="华文中宋" pitchFamily="2" charset="-122"/>
                <a:ea typeface="华文中宋" pitchFamily="2" charset="-122"/>
              </a:rPr>
              <a:t>5</a:t>
            </a:r>
            <a:endParaRPr lang="zh-CN" altLang="en-US" sz="2400" b="1" dirty="0">
              <a:latin typeface="华文中宋" pitchFamily="2" charset="-122"/>
              <a:ea typeface="华文中宋" pitchFamily="2" charset="-122"/>
            </a:endParaRPr>
          </a:p>
        </p:txBody>
      </p:sp>
      <p:sp>
        <p:nvSpPr>
          <p:cNvPr id="20" name="MH_Number_6">
            <a:hlinkClick r:id="" action="ppaction://noaction"/>
          </p:cNvPr>
          <p:cNvSpPr/>
          <p:nvPr>
            <p:custDataLst>
              <p:tags r:id="rId14"/>
            </p:custDataLst>
          </p:nvPr>
        </p:nvSpPr>
        <p:spPr>
          <a:xfrm>
            <a:off x="2471738" y="3290888"/>
            <a:ext cx="550863" cy="5508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2400" b="1" dirty="0">
                <a:latin typeface="华文中宋" pitchFamily="2" charset="-122"/>
                <a:ea typeface="华文中宋" pitchFamily="2" charset="-122"/>
              </a:rPr>
              <a:t>6</a:t>
            </a:r>
            <a:endParaRPr lang="zh-CN" altLang="en-US" sz="2400" b="1" dirty="0">
              <a:latin typeface="华文中宋" pitchFamily="2" charset="-122"/>
              <a:ea typeface="华文中宋" pitchFamily="2" charset="-122"/>
            </a:endParaRPr>
          </a:p>
        </p:txBody>
      </p:sp>
      <p:sp>
        <p:nvSpPr>
          <p:cNvPr id="20498" name="MH_Entry_6">
            <a:hlinkClick r:id="" action="ppaction://noaction"/>
          </p:cNvPr>
          <p:cNvSpPr>
            <a:spLocks noChangeArrowheads="1"/>
          </p:cNvSpPr>
          <p:nvPr>
            <p:custDataLst>
              <p:tags r:id="rId15"/>
            </p:custDataLst>
          </p:nvPr>
        </p:nvSpPr>
        <p:spPr bwMode="auto">
          <a:xfrm>
            <a:off x="250825" y="3302000"/>
            <a:ext cx="2124075" cy="631825"/>
          </a:xfrm>
          <a:prstGeom prst="rect">
            <a:avLst/>
          </a:prstGeom>
          <a:solidFill>
            <a:schemeClr val="accent5">
              <a:lumMod val="60000"/>
              <a:lumOff val="40000"/>
            </a:schemeClr>
          </a:solidFill>
          <a:ln w="9525">
            <a:solidFill>
              <a:srgbClr val="000000"/>
            </a:solidFill>
            <a:miter lim="800000"/>
          </a:ln>
        </p:spPr>
        <p:txBody>
          <a:bodyPr lIns="36000" tIns="0" rIns="0" bIns="0" anchor="ctr"/>
          <a:lstStyle/>
          <a:p>
            <a:pPr lvl="0" algn="ctr">
              <a:lnSpc>
                <a:spcPct val="120000"/>
              </a:lnSpc>
              <a:buNone/>
            </a:pPr>
            <a:r>
              <a:rPr lang="zh-CN" altLang="en-US" sz="4000" b="1" dirty="0">
                <a:latin typeface="华文中宋" pitchFamily="2" charset="-122"/>
                <a:ea typeface="华文中宋" pitchFamily="2" charset="-122"/>
              </a:rPr>
              <a:t>机制制定</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9" descr="Picture4"/>
          <p:cNvPicPr>
            <a:picLocks noChangeAspect="1"/>
          </p:cNvPicPr>
          <p:nvPr/>
        </p:nvPicPr>
        <p:blipFill>
          <a:blip r:embed="rId2" cstate="print"/>
          <a:stretch>
            <a:fillRect/>
          </a:stretch>
        </p:blipFill>
        <p:spPr>
          <a:xfrm>
            <a:off x="2124075" y="1989138"/>
            <a:ext cx="674688" cy="574675"/>
          </a:xfrm>
          <a:prstGeom prst="rect">
            <a:avLst/>
          </a:prstGeom>
          <a:noFill/>
          <a:ln w="9525">
            <a:noFill/>
          </a:ln>
        </p:spPr>
      </p:pic>
      <p:pic>
        <p:nvPicPr>
          <p:cNvPr id="30723" name="Picture 10" descr="Picture4"/>
          <p:cNvPicPr>
            <a:picLocks noChangeAspect="1"/>
          </p:cNvPicPr>
          <p:nvPr/>
        </p:nvPicPr>
        <p:blipFill>
          <a:blip r:embed="rId2" cstate="print"/>
          <a:stretch>
            <a:fillRect/>
          </a:stretch>
        </p:blipFill>
        <p:spPr>
          <a:xfrm>
            <a:off x="1314450" y="3463925"/>
            <a:ext cx="676275" cy="573088"/>
          </a:xfrm>
          <a:prstGeom prst="rect">
            <a:avLst/>
          </a:prstGeom>
          <a:noFill/>
          <a:ln w="9525">
            <a:noFill/>
          </a:ln>
        </p:spPr>
      </p:pic>
      <p:sp>
        <p:nvSpPr>
          <p:cNvPr id="45" name="Rectangle 2"/>
          <p:cNvSpPr txBox="1">
            <a:spLocks noChangeArrowheads="1"/>
          </p:cNvSpPr>
          <p:nvPr/>
        </p:nvSpPr>
        <p:spPr bwMode="auto">
          <a:xfrm>
            <a:off x="250825" y="201613"/>
            <a:ext cx="2892425" cy="720725"/>
          </a:xfrm>
          <a:prstGeom prst="rect">
            <a:avLst/>
          </a:prstGeom>
          <a:solidFill>
            <a:srgbClr val="002060"/>
          </a:solidFill>
          <a:ln>
            <a:noFill/>
          </a:ln>
          <a:effectLst/>
        </p:spPr>
        <p:txBody>
          <a:bodyPr anchor="ctr"/>
          <a:lstStyle/>
          <a:p>
            <a:pPr lvl="0" eaLnBrk="1" hangingPunct="1"/>
            <a:r>
              <a:rPr lang="en-US" altLang="zh-CN" sz="3600" dirty="0">
                <a:solidFill>
                  <a:srgbClr val="FFC000"/>
                </a:solidFill>
                <a:effectLst>
                  <a:outerShdw blurRad="38100" dist="38100" dir="2700000">
                    <a:srgbClr val="C0C0C0"/>
                  </a:outerShdw>
                </a:effectLst>
                <a:latin typeface="华文琥珀" pitchFamily="2" charset="-122"/>
                <a:ea typeface="华文琥珀" pitchFamily="2" charset="-122"/>
              </a:rPr>
              <a:t>1.</a:t>
            </a:r>
            <a:r>
              <a:rPr lang="zh-CN" altLang="en-US" sz="3600" dirty="0">
                <a:solidFill>
                  <a:srgbClr val="FFC000"/>
                </a:solidFill>
                <a:effectLst>
                  <a:outerShdw blurRad="38100" dist="38100" dir="2700000">
                    <a:srgbClr val="C0C0C0"/>
                  </a:outerShdw>
                </a:effectLst>
                <a:latin typeface="华文琥珀" pitchFamily="2" charset="-122"/>
                <a:ea typeface="华文琥珀" pitchFamily="2" charset="-122"/>
              </a:rPr>
              <a:t>推进小组</a:t>
            </a:r>
          </a:p>
        </p:txBody>
      </p:sp>
      <p:sp>
        <p:nvSpPr>
          <p:cNvPr id="2" name="圆角矩形 1"/>
          <p:cNvSpPr/>
          <p:nvPr/>
        </p:nvSpPr>
        <p:spPr bwMode="auto">
          <a:xfrm>
            <a:off x="1187450" y="1268413"/>
            <a:ext cx="6700838" cy="719138"/>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rgbClr val="C00000"/>
                </a:solidFill>
                <a:effectLst/>
                <a:uLnTx/>
                <a:uFillTx/>
                <a:latin typeface="Arial" panose="020B0604020202020204" pitchFamily="34" charset="0"/>
                <a:ea typeface="宋体" panose="02010600030101010101" pitchFamily="2" charset="-122"/>
                <a:cs typeface="+mn-cs"/>
              </a:rPr>
              <a:t>总顾问：</a:t>
            </a:r>
            <a:r>
              <a:rPr kumimoji="0" lang="zh-CN" altLang="en-US" sz="2800" b="1" i="0" u="none" strike="noStrike" kern="1200" cap="none" spc="0" normalizeH="0" baseline="0" noProof="0" dirty="0" smtClean="0">
                <a:ln>
                  <a:noFill/>
                </a:ln>
                <a:solidFill>
                  <a:srgbClr val="0070C0"/>
                </a:solidFill>
                <a:effectLst/>
                <a:uLnTx/>
                <a:uFillTx/>
                <a:latin typeface="Arial" panose="020B0604020202020204" pitchFamily="34" charset="0"/>
                <a:ea typeface="宋体" panose="02010600030101010101" pitchFamily="2" charset="-122"/>
                <a:cs typeface="+mn-cs"/>
              </a:rPr>
              <a:t>大朗镇教育局局长</a:t>
            </a:r>
          </a:p>
        </p:txBody>
      </p:sp>
      <p:sp>
        <p:nvSpPr>
          <p:cNvPr id="46" name="圆角矩形 45"/>
          <p:cNvSpPr/>
          <p:nvPr/>
        </p:nvSpPr>
        <p:spPr bwMode="auto">
          <a:xfrm>
            <a:off x="1187450" y="2636838"/>
            <a:ext cx="6681788" cy="708025"/>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smtClean="0">
                <a:ln>
                  <a:noFill/>
                </a:ln>
                <a:solidFill>
                  <a:srgbClr val="C00000"/>
                </a:solidFill>
                <a:effectLst/>
                <a:uLnTx/>
                <a:uFillTx/>
                <a:latin typeface="Arial" panose="020B0604020202020204" pitchFamily="34" charset="0"/>
                <a:ea typeface="宋体" panose="02010600030101010101" pitchFamily="2" charset="-122"/>
                <a:cs typeface="+mn-cs"/>
              </a:rPr>
              <a:t>组    长：    </a:t>
            </a:r>
            <a:r>
              <a:rPr kumimoji="0" lang="zh-CN" altLang="en-US" sz="2800" b="1" i="0" u="none" strike="noStrike" kern="1200" cap="none" spc="0" normalizeH="0" baseline="0" noProof="0" smtClean="0">
                <a:ln>
                  <a:noFill/>
                </a:ln>
                <a:solidFill>
                  <a:srgbClr val="0070C0"/>
                </a:solidFill>
                <a:effectLst/>
                <a:uLnTx/>
                <a:uFillTx/>
                <a:latin typeface="Arial" panose="020B0604020202020204" pitchFamily="34" charset="0"/>
                <a:ea typeface="宋体" panose="02010600030101010101" pitchFamily="2" charset="-122"/>
                <a:cs typeface="+mn-cs"/>
              </a:rPr>
              <a:t>巷头小学校长        陈爱华</a:t>
            </a:r>
          </a:p>
        </p:txBody>
      </p:sp>
      <p:sp>
        <p:nvSpPr>
          <p:cNvPr id="47" name="圆角矩形 46"/>
          <p:cNvSpPr/>
          <p:nvPr/>
        </p:nvSpPr>
        <p:spPr bwMode="auto">
          <a:xfrm>
            <a:off x="1216025" y="4014788"/>
            <a:ext cx="6669088" cy="709613"/>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smtClean="0">
                <a:ln>
                  <a:noFill/>
                </a:ln>
                <a:solidFill>
                  <a:srgbClr val="C00000"/>
                </a:solidFill>
                <a:effectLst/>
                <a:uLnTx/>
                <a:uFillTx/>
                <a:latin typeface="Arial" panose="020B0604020202020204" pitchFamily="34" charset="0"/>
                <a:ea typeface="宋体" panose="02010600030101010101" pitchFamily="2" charset="-122"/>
                <a:cs typeface="+mn-cs"/>
              </a:rPr>
              <a:t>副组长：</a:t>
            </a:r>
            <a:r>
              <a:rPr kumimoji="0" lang="zh-CN" altLang="en-US" sz="2800" b="1" i="0" u="none" strike="noStrike" kern="1200" cap="none" spc="0" normalizeH="0" baseline="0" noProof="0" smtClean="0">
                <a:ln>
                  <a:noFill/>
                </a:ln>
                <a:solidFill>
                  <a:srgbClr val="0070C0"/>
                </a:solidFill>
                <a:effectLst/>
                <a:uLnTx/>
                <a:uFillTx/>
                <a:latin typeface="Arial" panose="020B0604020202020204" pitchFamily="34" charset="0"/>
                <a:ea typeface="宋体" panose="02010600030101010101" pitchFamily="2" charset="-122"/>
                <a:cs typeface="+mn-cs"/>
              </a:rPr>
              <a:t>巷头小学副主任         程马峰</a:t>
            </a:r>
          </a:p>
        </p:txBody>
      </p:sp>
      <p:sp>
        <p:nvSpPr>
          <p:cNvPr id="48" name="圆角矩形 47"/>
          <p:cNvSpPr/>
          <p:nvPr/>
        </p:nvSpPr>
        <p:spPr bwMode="auto">
          <a:xfrm>
            <a:off x="1258888" y="5373688"/>
            <a:ext cx="6659563" cy="647700"/>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smtClean="0">
                <a:ln>
                  <a:noFill/>
                </a:ln>
                <a:solidFill>
                  <a:srgbClr val="C00000"/>
                </a:solidFill>
                <a:effectLst/>
                <a:uLnTx/>
                <a:uFillTx/>
                <a:latin typeface="Arial" panose="020B0604020202020204" pitchFamily="34" charset="0"/>
                <a:ea typeface="宋体" panose="02010600030101010101" pitchFamily="2" charset="-122"/>
                <a:cs typeface="+mn-cs"/>
              </a:rPr>
              <a:t>成    员：  </a:t>
            </a:r>
            <a:r>
              <a:rPr kumimoji="0" lang="zh-CN" altLang="en-US" sz="2800" b="1" i="0" u="none" strike="noStrike" kern="1200" cap="none" spc="0" normalizeH="0" baseline="0" noProof="0" smtClean="0">
                <a:ln>
                  <a:noFill/>
                </a:ln>
                <a:solidFill>
                  <a:srgbClr val="0070C0"/>
                </a:solidFill>
                <a:effectLst/>
                <a:uLnTx/>
                <a:uFillTx/>
                <a:latin typeface="Arial" panose="020B0604020202020204" pitchFamily="34" charset="0"/>
                <a:ea typeface="宋体" panose="02010600030101010101" pitchFamily="2" charset="-122"/>
                <a:cs typeface="+mn-cs"/>
              </a:rPr>
              <a:t>学校行政   科组长  骨干教师</a:t>
            </a:r>
          </a:p>
        </p:txBody>
      </p:sp>
      <p:sp>
        <p:nvSpPr>
          <p:cNvPr id="30729" name="下箭头 3"/>
          <p:cNvSpPr/>
          <p:nvPr/>
        </p:nvSpPr>
        <p:spPr>
          <a:xfrm>
            <a:off x="4284663" y="1987550"/>
            <a:ext cx="244475" cy="649288"/>
          </a:xfrm>
          <a:prstGeom prst="downArrow">
            <a:avLst>
              <a:gd name="adj1" fmla="val 50000"/>
              <a:gd name="adj2" fmla="val 50043"/>
            </a:avLst>
          </a:prstGeom>
          <a:solidFill>
            <a:srgbClr val="FF0000"/>
          </a:solidFill>
          <a:ln w="9525" cap="flat" cmpd="sng">
            <a:solidFill>
              <a:schemeClr val="tx1"/>
            </a:solidFill>
            <a:prstDash val="solid"/>
            <a:round/>
            <a:headEnd type="none" w="med" len="med"/>
            <a:tailEnd type="none" w="med" len="med"/>
          </a:ln>
        </p:spPr>
        <p:txBody>
          <a:bodyPr/>
          <a:lstStyle/>
          <a:p>
            <a:pPr lvl="0" eaLnBrk="1" hangingPunct="1"/>
            <a:endParaRPr lang="zh-CN" altLang="en-US" b="1" dirty="0">
              <a:latin typeface="Arial" panose="020B0604020202020204" pitchFamily="34" charset="0"/>
              <a:ea typeface="宋体" panose="02010600030101010101" pitchFamily="2" charset="-122"/>
            </a:endParaRPr>
          </a:p>
        </p:txBody>
      </p:sp>
      <p:sp>
        <p:nvSpPr>
          <p:cNvPr id="30730" name="下箭头 48"/>
          <p:cNvSpPr/>
          <p:nvPr/>
        </p:nvSpPr>
        <p:spPr>
          <a:xfrm>
            <a:off x="4284663" y="3355975"/>
            <a:ext cx="244475" cy="649288"/>
          </a:xfrm>
          <a:prstGeom prst="downArrow">
            <a:avLst>
              <a:gd name="adj1" fmla="val 50000"/>
              <a:gd name="adj2" fmla="val 50043"/>
            </a:avLst>
          </a:prstGeom>
          <a:solidFill>
            <a:srgbClr val="FF0000"/>
          </a:solidFill>
          <a:ln w="9525" cap="flat" cmpd="sng">
            <a:solidFill>
              <a:schemeClr val="tx1"/>
            </a:solidFill>
            <a:prstDash val="solid"/>
            <a:round/>
            <a:headEnd type="none" w="med" len="med"/>
            <a:tailEnd type="none" w="med" len="med"/>
          </a:ln>
        </p:spPr>
        <p:txBody>
          <a:bodyPr/>
          <a:lstStyle/>
          <a:p>
            <a:pPr lvl="0" eaLnBrk="1" hangingPunct="1"/>
            <a:endParaRPr lang="zh-CN" altLang="en-US" b="1" dirty="0">
              <a:latin typeface="Arial" panose="020B0604020202020204" pitchFamily="34" charset="0"/>
              <a:ea typeface="宋体" panose="02010600030101010101" pitchFamily="2" charset="-122"/>
            </a:endParaRPr>
          </a:p>
        </p:txBody>
      </p:sp>
      <p:sp>
        <p:nvSpPr>
          <p:cNvPr id="30731" name="下箭头 49"/>
          <p:cNvSpPr/>
          <p:nvPr/>
        </p:nvSpPr>
        <p:spPr>
          <a:xfrm>
            <a:off x="4284663" y="4724400"/>
            <a:ext cx="244475" cy="649288"/>
          </a:xfrm>
          <a:prstGeom prst="downArrow">
            <a:avLst>
              <a:gd name="adj1" fmla="val 50000"/>
              <a:gd name="adj2" fmla="val 50043"/>
            </a:avLst>
          </a:prstGeom>
          <a:solidFill>
            <a:srgbClr val="FF0000"/>
          </a:solidFill>
          <a:ln w="9525" cap="flat" cmpd="sng">
            <a:solidFill>
              <a:schemeClr val="tx1"/>
            </a:solidFill>
            <a:prstDash val="solid"/>
            <a:round/>
            <a:headEnd type="none" w="med" len="med"/>
            <a:tailEnd type="none" w="med" len="med"/>
          </a:ln>
        </p:spPr>
        <p:txBody>
          <a:bodyPr/>
          <a:lstStyle/>
          <a:p>
            <a:pPr lvl="0" eaLnBrk="1" hangingPunct="1"/>
            <a:endParaRPr lang="zh-CN" altLang="en-US" b="1" dirty="0">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Picture4"/>
          <p:cNvPicPr>
            <a:picLocks noChangeAspect="1"/>
          </p:cNvPicPr>
          <p:nvPr/>
        </p:nvPicPr>
        <p:blipFill>
          <a:blip r:embed="rId2" cstate="print"/>
          <a:stretch>
            <a:fillRect/>
          </a:stretch>
        </p:blipFill>
        <p:spPr>
          <a:xfrm>
            <a:off x="2124075" y="1989138"/>
            <a:ext cx="674688" cy="574675"/>
          </a:xfrm>
          <a:prstGeom prst="rect">
            <a:avLst/>
          </a:prstGeom>
          <a:noFill/>
          <a:ln w="9525">
            <a:noFill/>
          </a:ln>
        </p:spPr>
      </p:pic>
      <p:pic>
        <p:nvPicPr>
          <p:cNvPr id="31747" name="Picture 10" descr="Picture4"/>
          <p:cNvPicPr>
            <a:picLocks noChangeAspect="1"/>
          </p:cNvPicPr>
          <p:nvPr/>
        </p:nvPicPr>
        <p:blipFill>
          <a:blip r:embed="rId2" cstate="print"/>
          <a:stretch>
            <a:fillRect/>
          </a:stretch>
        </p:blipFill>
        <p:spPr>
          <a:xfrm>
            <a:off x="1314450" y="3463925"/>
            <a:ext cx="676275" cy="573088"/>
          </a:xfrm>
          <a:prstGeom prst="rect">
            <a:avLst/>
          </a:prstGeom>
          <a:noFill/>
          <a:ln w="9525">
            <a:noFill/>
          </a:ln>
        </p:spPr>
      </p:pic>
      <p:sp>
        <p:nvSpPr>
          <p:cNvPr id="44" name="Rectangle 2"/>
          <p:cNvSpPr>
            <a:spLocks noGrp="1" noChangeArrowheads="1"/>
          </p:cNvSpPr>
          <p:nvPr>
            <p:ph type="title"/>
          </p:nvPr>
        </p:nvSpPr>
        <p:spPr>
          <a:xfrm>
            <a:off x="180975" y="260350"/>
            <a:ext cx="2605088" cy="647700"/>
          </a:xfrm>
          <a:solidFill>
            <a:srgbClr val="002060"/>
          </a:solidFill>
        </p:spPr>
        <p:txBody>
          <a:bodyPr vert="horz" wrap="square" lIns="91440" tIns="45720" rIns="91440" bIns="45720" numCol="1" anchor="b" anchorCtr="0" compatLnSpc="1"/>
          <a:lstStyle/>
          <a:p>
            <a:pPr lvl="0" eaLnBrk="1" hangingPunct="1"/>
            <a:r>
              <a:rPr lang="en-US" altLang="zh-CN" sz="3600" dirty="0">
                <a:solidFill>
                  <a:srgbClr val="FFC000"/>
                </a:solidFill>
                <a:effectLst>
                  <a:outerShdw blurRad="38100" dist="38100" dir="2700000">
                    <a:srgbClr val="C0C0C0"/>
                  </a:outerShdw>
                </a:effectLst>
                <a:latin typeface="华文琥珀" pitchFamily="2" charset="-122"/>
                <a:ea typeface="华文琥珀" pitchFamily="2" charset="-122"/>
              </a:rPr>
              <a:t>2.</a:t>
            </a:r>
            <a:r>
              <a:rPr lang="zh-CN" altLang="en-US" sz="3600" dirty="0">
                <a:solidFill>
                  <a:srgbClr val="FFC000"/>
                </a:solidFill>
                <a:effectLst>
                  <a:outerShdw blurRad="38100" dist="38100" dir="2700000">
                    <a:srgbClr val="C0C0C0"/>
                  </a:outerShdw>
                </a:effectLst>
                <a:latin typeface="华文琥珀" pitchFamily="2" charset="-122"/>
                <a:ea typeface="华文琥珀" pitchFamily="2" charset="-122"/>
              </a:rPr>
              <a:t>目标驱动</a:t>
            </a:r>
          </a:p>
        </p:txBody>
      </p:sp>
      <p:sp>
        <p:nvSpPr>
          <p:cNvPr id="2" name="矩形 1"/>
          <p:cNvSpPr/>
          <p:nvPr/>
        </p:nvSpPr>
        <p:spPr>
          <a:xfrm>
            <a:off x="687023" y="1312892"/>
            <a:ext cx="8412880" cy="1200329"/>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FF0000"/>
                </a:solidFill>
                <a:effectLst/>
                <a:uLnTx/>
                <a:uFillTx/>
                <a:latin typeface="华文琥珀" pitchFamily="2" charset="-122"/>
                <a:ea typeface="华文琥珀" pitchFamily="2" charset="-122"/>
                <a:cs typeface="+mn-cs"/>
              </a:rPr>
              <a:t>资源：</a:t>
            </a:r>
            <a:r>
              <a:rPr kumimoji="0" lang="zh-CN" altLang="en-US" sz="2200" b="1" i="0" u="none" strike="noStrike" kern="1200" cap="none" spc="0" normalizeH="0" baseline="0" noProof="0" dirty="0">
                <a:ln>
                  <a:noFill/>
                </a:ln>
                <a:solidFill>
                  <a:schemeClr val="tx1"/>
                </a:solidFill>
                <a:effectLst/>
                <a:uLnTx/>
                <a:uFillTx/>
                <a:latin typeface="Verdana" panose="020B0604030504040204" pitchFamily="34" charset="0"/>
                <a:ea typeface="宋体" panose="02010600030101010101" pitchFamily="2" charset="-122"/>
                <a:cs typeface="+mn-cs"/>
              </a:rPr>
              <a:t>“</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促进校际开展信息化应用合作与交流，探索出实现优质</a:t>
            </a:r>
            <a:endParaRPr kumimoji="0" lang="en-US"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教学资源的共建共享方法，建成优质教育教学资源共建共享和基于</a:t>
            </a:r>
            <a:endParaRPr kumimoji="0" lang="en-US"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远程的</a:t>
            </a:r>
            <a:r>
              <a:rPr kumimoji="0" lang="zh-CN" altLang="zh-CN" sz="2800" b="1" i="0" u="none" strike="noStrike" kern="1200" cap="none" spc="0" normalizeH="0" baseline="0" noProof="0" dirty="0">
                <a:ln>
                  <a:noFill/>
                </a:ln>
                <a:solidFill>
                  <a:srgbClr val="FF0000"/>
                </a:solidFill>
                <a:effectLst/>
                <a:uLnTx/>
                <a:uFillTx/>
                <a:latin typeface="Verdana" panose="020B0604030504040204" pitchFamily="34" charset="0"/>
                <a:ea typeface="宋体" panose="02010600030101010101" pitchFamily="2" charset="-122"/>
                <a:cs typeface="+mn-cs"/>
              </a:rPr>
              <a:t>校际合作</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机制，使校际合作活动常态化</a:t>
            </a:r>
            <a:r>
              <a:rPr kumimoji="0" lang="zh-CN" altLang="en-US"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a:t>
            </a:r>
            <a:endParaRPr kumimoji="0" lang="zh-CN" altLang="en-US" sz="2200" b="1" i="0" u="none" strike="noStrike" kern="1200" cap="none" spc="0" normalizeH="0" baseline="0" noProof="0" dirty="0">
              <a:ln w="50800"/>
              <a:solidFill>
                <a:srgbClr val="002060"/>
              </a:solidFill>
              <a:effectLst/>
              <a:uLnTx/>
              <a:uFillTx/>
              <a:latin typeface="Verdana" panose="020B0604030504040204" pitchFamily="34" charset="0"/>
              <a:ea typeface="宋体" panose="02010600030101010101" pitchFamily="2" charset="-122"/>
              <a:cs typeface="+mn-cs"/>
            </a:endParaRPr>
          </a:p>
        </p:txBody>
      </p:sp>
      <p:sp>
        <p:nvSpPr>
          <p:cNvPr id="7" name="矩形 6"/>
          <p:cNvSpPr/>
          <p:nvPr/>
        </p:nvSpPr>
        <p:spPr>
          <a:xfrm>
            <a:off x="615015" y="2537028"/>
            <a:ext cx="8528985" cy="1200329"/>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FF0000"/>
                </a:solidFill>
                <a:effectLst/>
                <a:uLnTx/>
                <a:uFillTx/>
                <a:latin typeface="华文琥珀" pitchFamily="2" charset="-122"/>
                <a:ea typeface="华文琥珀" pitchFamily="2" charset="-122"/>
                <a:cs typeface="+mn-cs"/>
              </a:rPr>
              <a:t>平台：</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建立支撑学生</a:t>
            </a:r>
            <a:r>
              <a:rPr kumimoji="0" lang="zh-CN" altLang="zh-CN" sz="2800" b="1" i="0" u="none" strike="noStrike" kern="1200" cap="none" spc="0" normalizeH="0" baseline="0" noProof="0" dirty="0">
                <a:ln>
                  <a:noFill/>
                </a:ln>
                <a:solidFill>
                  <a:srgbClr val="FF0000"/>
                </a:solidFill>
                <a:effectLst/>
                <a:uLnTx/>
                <a:uFillTx/>
                <a:latin typeface="Verdana" panose="020B0604030504040204" pitchFamily="34" charset="0"/>
                <a:ea typeface="宋体" panose="02010600030101010101" pitchFamily="2" charset="-122"/>
                <a:cs typeface="+mn-cs"/>
              </a:rPr>
              <a:t>个性化学习的平台</a:t>
            </a:r>
            <a:r>
              <a:rPr kumimoji="0" lang="zh-CN" altLang="zh-CN" sz="2200" b="1" i="0" u="none" strike="noStrike" kern="1200" cap="none" spc="0" normalizeH="0" baseline="0" noProof="0" dirty="0">
                <a:ln>
                  <a:noFill/>
                </a:ln>
                <a:solidFill>
                  <a:srgbClr val="FF0000"/>
                </a:solidFill>
                <a:effectLst/>
                <a:uLnTx/>
                <a:uFillTx/>
                <a:latin typeface="Verdana" panose="020B0604030504040204" pitchFamily="34" charset="0"/>
                <a:ea typeface="宋体" panose="02010600030101010101" pitchFamily="2" charset="-122"/>
                <a:cs typeface="+mn-cs"/>
              </a:rPr>
              <a:t>，</a:t>
            </a:r>
            <a:r>
              <a:rPr kumimoji="0" lang="zh-CN" altLang="zh-CN" sz="2200" b="1" i="0" u="none" strike="noStrike" kern="1200" cap="none" spc="0" normalizeH="0" baseline="0" noProof="0" dirty="0">
                <a:ln>
                  <a:noFill/>
                </a:ln>
                <a:solidFill>
                  <a:schemeClr val="tx1"/>
                </a:solidFill>
                <a:effectLst/>
                <a:uLnTx/>
                <a:uFillTx/>
                <a:latin typeface="Verdana" panose="020B0604030504040204" pitchFamily="34" charset="0"/>
                <a:ea typeface="宋体" panose="02010600030101010101" pitchFamily="2" charset="-122"/>
                <a:cs typeface="+mn-cs"/>
              </a:rPr>
              <a:t>让学生掌握信息化的学习方法，自主协作学习，提高学习效率和质量，推动信息技术与课程的深度融合</a:t>
            </a:r>
            <a:r>
              <a:rPr kumimoji="0" lang="zh-CN" altLang="en-US" sz="2200" b="1" i="0" u="none" strike="noStrike" kern="1200" cap="none" spc="0" normalizeH="0" baseline="0" noProof="0" dirty="0">
                <a:ln>
                  <a:noFill/>
                </a:ln>
                <a:solidFill>
                  <a:schemeClr val="tx1"/>
                </a:solidFill>
                <a:effectLst/>
                <a:uLnTx/>
                <a:uFillTx/>
                <a:latin typeface="Verdana" panose="020B0604030504040204" pitchFamily="34" charset="0"/>
                <a:ea typeface="宋体" panose="02010600030101010101" pitchFamily="2" charset="-122"/>
                <a:cs typeface="+mn-cs"/>
              </a:rPr>
              <a:t>。</a:t>
            </a:r>
          </a:p>
        </p:txBody>
      </p:sp>
      <p:sp>
        <p:nvSpPr>
          <p:cNvPr id="8" name="矩形 7"/>
          <p:cNvSpPr/>
          <p:nvPr/>
        </p:nvSpPr>
        <p:spPr>
          <a:xfrm>
            <a:off x="543007" y="3739679"/>
            <a:ext cx="8600993" cy="861774"/>
          </a:xfrm>
          <a:prstGeom prst="rect">
            <a:avLst/>
          </a:prstGeom>
          <a:noFill/>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FF0000"/>
                </a:solidFill>
                <a:effectLst/>
                <a:uLnTx/>
                <a:uFillTx/>
                <a:latin typeface="华文琥珀" pitchFamily="2" charset="-122"/>
                <a:ea typeface="华文琥珀" pitchFamily="2" charset="-122"/>
                <a:cs typeface="+mn-cs"/>
              </a:rPr>
              <a:t>应用：</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提高我校教师</a:t>
            </a:r>
            <a:r>
              <a:rPr kumimoji="0" lang="zh-CN" altLang="zh-CN" sz="2800" b="1" i="0" u="none" strike="noStrike" kern="1200" cap="none" spc="0" normalizeH="0" baseline="0" noProof="0" dirty="0">
                <a:ln>
                  <a:noFill/>
                </a:ln>
                <a:solidFill>
                  <a:srgbClr val="FF0000"/>
                </a:solidFill>
                <a:effectLst/>
                <a:uLnTx/>
                <a:uFillTx/>
                <a:latin typeface="Verdana" panose="020B0604030504040204" pitchFamily="34" charset="0"/>
                <a:ea typeface="宋体" panose="02010600030101010101" pitchFamily="2" charset="-122"/>
                <a:cs typeface="+mn-cs"/>
              </a:rPr>
              <a:t>运用</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教育信息化手段的</a:t>
            </a:r>
            <a:r>
              <a:rPr kumimoji="0" lang="zh-CN" altLang="zh-CN" sz="2800" b="1" i="0" u="none" strike="noStrike" kern="1200" cap="none" spc="0" normalizeH="0" baseline="0" noProof="0" dirty="0">
                <a:ln>
                  <a:noFill/>
                </a:ln>
                <a:solidFill>
                  <a:srgbClr val="FF0000"/>
                </a:solidFill>
                <a:effectLst/>
                <a:uLnTx/>
                <a:uFillTx/>
                <a:latin typeface="Verdana" panose="020B0604030504040204" pitchFamily="34" charset="0"/>
                <a:ea typeface="宋体" panose="02010600030101010101" pitchFamily="2" charset="-122"/>
                <a:cs typeface="+mn-cs"/>
              </a:rPr>
              <a:t>能力</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，促进教师专业水</a:t>
            </a:r>
            <a:r>
              <a:rPr kumimoji="0" lang="zh-CN" altLang="zh-CN" sz="2200" b="1" i="0" u="none" strike="noStrike" kern="1200" cap="none" spc="0" normalizeH="0" baseline="0" noProof="0" dirty="0" smtClean="0">
                <a:ln>
                  <a:noFill/>
                </a:ln>
                <a:solidFill>
                  <a:srgbClr val="002060"/>
                </a:solidFill>
                <a:effectLst/>
                <a:uLnTx/>
                <a:uFillTx/>
                <a:latin typeface="Verdana" panose="020B0604030504040204" pitchFamily="34" charset="0"/>
                <a:ea typeface="宋体" panose="02010600030101010101" pitchFamily="2" charset="-122"/>
                <a:cs typeface="+mn-cs"/>
              </a:rPr>
              <a:t>平的</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发展，提高教学实效</a:t>
            </a:r>
            <a:r>
              <a:rPr kumimoji="0" lang="zh-CN" altLang="en-US"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a:t>
            </a:r>
            <a:endParaRPr kumimoji="0" lang="zh-CN" altLang="en-US" sz="2200" b="1" i="0" u="none" strike="noStrike" kern="1200" cap="none" spc="0" normalizeH="0" baseline="0" noProof="0" dirty="0">
              <a:ln w="50800"/>
              <a:solidFill>
                <a:srgbClr val="002060"/>
              </a:solidFill>
              <a:effectLst/>
              <a:uLnTx/>
              <a:uFillTx/>
              <a:latin typeface="Verdana" panose="020B0604030504040204" pitchFamily="34" charset="0"/>
              <a:ea typeface="宋体" panose="02010600030101010101" pitchFamily="2" charset="-122"/>
              <a:cs typeface="+mn-cs"/>
            </a:endParaRPr>
          </a:p>
        </p:txBody>
      </p:sp>
      <p:sp>
        <p:nvSpPr>
          <p:cNvPr id="9" name="矩形 8"/>
          <p:cNvSpPr/>
          <p:nvPr/>
        </p:nvSpPr>
        <p:spPr>
          <a:xfrm>
            <a:off x="547308" y="4581128"/>
            <a:ext cx="8596692" cy="1292662"/>
          </a:xfrm>
          <a:prstGeom prst="rect">
            <a:avLst/>
          </a:prstGeom>
          <a:noFill/>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FF0000"/>
                </a:solidFill>
                <a:effectLst/>
                <a:uLnTx/>
                <a:uFillTx/>
                <a:latin typeface="华文琥珀" pitchFamily="2" charset="-122"/>
                <a:ea typeface="华文琥珀" pitchFamily="2" charset="-122"/>
                <a:cs typeface="+mn-cs"/>
              </a:rPr>
              <a:t>机制：</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在教育信息化领导、投入和督导考核等方面建立</a:t>
            </a:r>
            <a:r>
              <a:rPr kumimoji="0" lang="zh-CN" altLang="zh-CN" sz="2800" b="1" i="0" u="none" strike="noStrike" kern="1200" cap="none" spc="0" normalizeH="0" baseline="0" noProof="0" dirty="0">
                <a:ln>
                  <a:noFill/>
                </a:ln>
                <a:solidFill>
                  <a:srgbClr val="FF0000"/>
                </a:solidFill>
                <a:effectLst/>
                <a:uLnTx/>
                <a:uFillTx/>
                <a:latin typeface="Verdana" panose="020B0604030504040204" pitchFamily="34" charset="0"/>
                <a:ea typeface="宋体" panose="02010600030101010101" pitchFamily="2" charset="-122"/>
                <a:cs typeface="+mn-cs"/>
              </a:rPr>
              <a:t>长效工作机制</a:t>
            </a:r>
            <a:r>
              <a:rPr kumimoji="0" lang="zh-CN" altLang="zh-CN" sz="2200" b="1" i="0" u="none" strike="noStrike" kern="1200" cap="none" spc="0" normalizeH="0" baseline="0" noProof="0" dirty="0" smtClean="0">
                <a:ln>
                  <a:noFill/>
                </a:ln>
                <a:solidFill>
                  <a:srgbClr val="002060"/>
                </a:solidFill>
                <a:effectLst/>
                <a:uLnTx/>
                <a:uFillTx/>
                <a:latin typeface="Verdana" panose="020B0604030504040204" pitchFamily="34" charset="0"/>
                <a:ea typeface="宋体" panose="02010600030101010101" pitchFamily="2" charset="-122"/>
                <a:cs typeface="+mn-cs"/>
              </a:rPr>
              <a:t>，激</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发教师参与教育信息化工作积极性，将教育信息化工作推</a:t>
            </a:r>
            <a:r>
              <a:rPr kumimoji="0" lang="zh-CN" altLang="zh-CN" sz="2200" b="1" i="0" u="none" strike="noStrike" kern="1200" cap="none" spc="0" normalizeH="0" baseline="0" noProof="0" dirty="0" smtClean="0">
                <a:ln>
                  <a:noFill/>
                </a:ln>
                <a:solidFill>
                  <a:srgbClr val="002060"/>
                </a:solidFill>
                <a:effectLst/>
                <a:uLnTx/>
                <a:uFillTx/>
                <a:latin typeface="Verdana" panose="020B0604030504040204" pitchFamily="34" charset="0"/>
                <a:ea typeface="宋体" panose="02010600030101010101" pitchFamily="2" charset="-122"/>
                <a:cs typeface="+mn-cs"/>
              </a:rPr>
              <a:t>向纵</a:t>
            </a:r>
            <a:r>
              <a:rPr kumimoji="0" lang="zh-CN" altLang="zh-CN" sz="2200" b="1" i="0" u="none" strike="noStrike" kern="1200" cap="none" spc="0" normalizeH="0" baseline="0" noProof="0" dirty="0">
                <a:ln>
                  <a:noFill/>
                </a:ln>
                <a:solidFill>
                  <a:srgbClr val="002060"/>
                </a:solidFill>
                <a:effectLst/>
                <a:uLnTx/>
                <a:uFillTx/>
                <a:latin typeface="Verdana" panose="020B0604030504040204" pitchFamily="34" charset="0"/>
                <a:ea typeface="宋体" panose="02010600030101010101" pitchFamily="2" charset="-122"/>
                <a:cs typeface="+mn-cs"/>
              </a:rPr>
              <a:t>深发展”。</a:t>
            </a:r>
          </a:p>
        </p:txBody>
      </p:sp>
      <p:grpSp>
        <p:nvGrpSpPr>
          <p:cNvPr id="31753" name="组合 5"/>
          <p:cNvGrpSpPr/>
          <p:nvPr/>
        </p:nvGrpSpPr>
        <p:grpSpPr>
          <a:xfrm>
            <a:off x="87313" y="1425575"/>
            <a:ext cx="469900" cy="708025"/>
            <a:chOff x="86627" y="1424970"/>
            <a:chExt cx="470001" cy="707886"/>
          </a:xfrm>
        </p:grpSpPr>
        <p:sp>
          <p:nvSpPr>
            <p:cNvPr id="3" name="椭圆 2"/>
            <p:cNvSpPr/>
            <p:nvPr/>
          </p:nvSpPr>
          <p:spPr bwMode="auto">
            <a:xfrm>
              <a:off x="121560" y="1493220"/>
              <a:ext cx="417602" cy="639636"/>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smtClean="0">
                <a:ln>
                  <a:noFill/>
                </a:ln>
                <a:solidFill>
                  <a:srgbClr val="FFC000"/>
                </a:solidFill>
                <a:effectLst/>
                <a:uLnTx/>
                <a:uFillTx/>
                <a:latin typeface="Arial" panose="020B0604020202020204" pitchFamily="34" charset="0"/>
                <a:ea typeface="宋体" panose="02010600030101010101" pitchFamily="2" charset="-122"/>
                <a:cs typeface="+mn-cs"/>
              </a:endParaRPr>
            </a:p>
          </p:txBody>
        </p:sp>
        <p:sp>
          <p:nvSpPr>
            <p:cNvPr id="4" name="矩形 3"/>
            <p:cNvSpPr/>
            <p:nvPr/>
          </p:nvSpPr>
          <p:spPr>
            <a:xfrm>
              <a:off x="86627" y="1424970"/>
              <a:ext cx="470001"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000" b="0" i="0" u="none" strike="noStrike" kern="1200" cap="all" spc="0" normalizeH="0" baseline="0" noProof="0" dirty="0">
                  <a:ln w="0"/>
                  <a:solidFill>
                    <a:srgbClr val="FF0066"/>
                  </a:solidFill>
                  <a:effectLst>
                    <a:reflection blurRad="12700" stA="50000" endPos="50000" dist="5000" dir="5400000" sy="-100000" rotWithShape="0"/>
                  </a:effectLst>
                  <a:uLnTx/>
                  <a:uFillTx/>
                  <a:latin typeface="Verdana" panose="020B0604030504040204" pitchFamily="34" charset="0"/>
                  <a:ea typeface="宋体" panose="02010600030101010101" pitchFamily="2" charset="-122"/>
                  <a:cs typeface="+mn-cs"/>
                </a:rPr>
                <a:t>1</a:t>
              </a:r>
              <a:endParaRPr kumimoji="0" lang="zh-CN" altLang="en-US" sz="4000" b="0" i="0" u="none" strike="noStrike" kern="1200" cap="all" spc="0" normalizeH="0" baseline="0" noProof="0" dirty="0">
                <a:ln w="0"/>
                <a:solidFill>
                  <a:srgbClr val="FF0066"/>
                </a:solidFill>
                <a:effectLst>
                  <a:reflection blurRad="12700" stA="50000" endPos="50000" dist="5000" dir="5400000" sy="-100000" rotWithShape="0"/>
                </a:effectLst>
                <a:uLnTx/>
                <a:uFillTx/>
                <a:latin typeface="Verdana" panose="020B0604030504040204" pitchFamily="34" charset="0"/>
                <a:ea typeface="宋体" panose="02010600030101010101" pitchFamily="2" charset="-122"/>
                <a:cs typeface="+mn-cs"/>
              </a:endParaRPr>
            </a:p>
          </p:txBody>
        </p:sp>
      </p:grpSp>
      <p:grpSp>
        <p:nvGrpSpPr>
          <p:cNvPr id="31754" name="组合 18"/>
          <p:cNvGrpSpPr/>
          <p:nvPr/>
        </p:nvGrpSpPr>
        <p:grpSpPr>
          <a:xfrm>
            <a:off x="69850" y="2565400"/>
            <a:ext cx="469900" cy="708025"/>
            <a:chOff x="86628" y="1424970"/>
            <a:chExt cx="470000" cy="707886"/>
          </a:xfrm>
        </p:grpSpPr>
        <p:sp>
          <p:nvSpPr>
            <p:cNvPr id="20" name="椭圆 19"/>
            <p:cNvSpPr/>
            <p:nvPr/>
          </p:nvSpPr>
          <p:spPr bwMode="auto">
            <a:xfrm>
              <a:off x="121560" y="1493220"/>
              <a:ext cx="417602" cy="639636"/>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smtClean="0">
                <a:ln>
                  <a:noFill/>
                </a:ln>
                <a:solidFill>
                  <a:srgbClr val="FFC000"/>
                </a:solidFill>
                <a:effectLst/>
                <a:uLnTx/>
                <a:uFillTx/>
                <a:latin typeface="Arial" panose="020B0604020202020204" pitchFamily="34" charset="0"/>
                <a:ea typeface="宋体" panose="02010600030101010101" pitchFamily="2" charset="-122"/>
                <a:cs typeface="+mn-cs"/>
              </a:endParaRPr>
            </a:p>
          </p:txBody>
        </p:sp>
        <p:sp>
          <p:nvSpPr>
            <p:cNvPr id="21" name="矩形 20"/>
            <p:cNvSpPr/>
            <p:nvPr/>
          </p:nvSpPr>
          <p:spPr>
            <a:xfrm>
              <a:off x="86628" y="1424970"/>
              <a:ext cx="470000"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000" b="0" i="0" u="none" strike="noStrike" kern="1200" cap="all" spc="0" normalizeH="0" baseline="0" noProof="0" dirty="0">
                  <a:ln w="0"/>
                  <a:solidFill>
                    <a:srgbClr val="FF0066"/>
                  </a:solidFill>
                  <a:effectLst>
                    <a:reflection blurRad="12700" stA="50000" endPos="50000" dist="5000" dir="5400000" sy="-100000" rotWithShape="0"/>
                  </a:effectLst>
                  <a:uLnTx/>
                  <a:uFillTx/>
                  <a:latin typeface="Verdana" panose="020B0604030504040204" pitchFamily="34" charset="0"/>
                  <a:ea typeface="宋体" panose="02010600030101010101" pitchFamily="2" charset="-122"/>
                  <a:cs typeface="+mn-cs"/>
                </a:rPr>
                <a:t>2</a:t>
              </a:r>
              <a:endParaRPr kumimoji="0" lang="zh-CN" altLang="en-US" sz="4000" b="0" i="0" u="none" strike="noStrike" kern="1200" cap="all" spc="0" normalizeH="0" baseline="0" noProof="0" dirty="0">
                <a:ln w="0"/>
                <a:solidFill>
                  <a:srgbClr val="FF0066"/>
                </a:solidFill>
                <a:effectLst>
                  <a:reflection blurRad="12700" stA="50000" endPos="50000" dist="5000" dir="5400000" sy="-100000" rotWithShape="0"/>
                </a:effectLst>
                <a:uLnTx/>
                <a:uFillTx/>
                <a:latin typeface="Verdana" panose="020B0604030504040204" pitchFamily="34" charset="0"/>
                <a:ea typeface="宋体" panose="02010600030101010101" pitchFamily="2" charset="-122"/>
                <a:cs typeface="+mn-cs"/>
              </a:endParaRPr>
            </a:p>
          </p:txBody>
        </p:sp>
      </p:grpSp>
      <p:grpSp>
        <p:nvGrpSpPr>
          <p:cNvPr id="31755" name="组合 21"/>
          <p:cNvGrpSpPr/>
          <p:nvPr/>
        </p:nvGrpSpPr>
        <p:grpSpPr>
          <a:xfrm>
            <a:off x="107950" y="3716338"/>
            <a:ext cx="469900" cy="708025"/>
            <a:chOff x="86628" y="1424970"/>
            <a:chExt cx="470000" cy="707886"/>
          </a:xfrm>
        </p:grpSpPr>
        <p:sp>
          <p:nvSpPr>
            <p:cNvPr id="23" name="椭圆 22"/>
            <p:cNvSpPr/>
            <p:nvPr/>
          </p:nvSpPr>
          <p:spPr bwMode="auto">
            <a:xfrm>
              <a:off x="121560" y="1493219"/>
              <a:ext cx="417602" cy="639637"/>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smtClean="0">
                <a:ln>
                  <a:noFill/>
                </a:ln>
                <a:solidFill>
                  <a:srgbClr val="FFC000"/>
                </a:solidFill>
                <a:effectLst/>
                <a:uLnTx/>
                <a:uFillTx/>
                <a:latin typeface="Arial" panose="020B0604020202020204" pitchFamily="34" charset="0"/>
                <a:ea typeface="宋体" panose="02010600030101010101" pitchFamily="2" charset="-122"/>
                <a:cs typeface="+mn-cs"/>
              </a:endParaRPr>
            </a:p>
          </p:txBody>
        </p:sp>
        <p:sp>
          <p:nvSpPr>
            <p:cNvPr id="24" name="矩形 23"/>
            <p:cNvSpPr/>
            <p:nvPr/>
          </p:nvSpPr>
          <p:spPr>
            <a:xfrm>
              <a:off x="86628" y="1424970"/>
              <a:ext cx="470000"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000" b="0" i="0" u="none" strike="noStrike" kern="1200" cap="all" spc="0" normalizeH="0" baseline="0" noProof="0" dirty="0">
                  <a:ln w="0"/>
                  <a:solidFill>
                    <a:srgbClr val="FF0066"/>
                  </a:solidFill>
                  <a:effectLst>
                    <a:reflection blurRad="12700" stA="50000" endPos="50000" dist="5000" dir="5400000" sy="-100000" rotWithShape="0"/>
                  </a:effectLst>
                  <a:uLnTx/>
                  <a:uFillTx/>
                  <a:latin typeface="Verdana" panose="020B0604030504040204" pitchFamily="34" charset="0"/>
                  <a:ea typeface="宋体" panose="02010600030101010101" pitchFamily="2" charset="-122"/>
                  <a:cs typeface="+mn-cs"/>
                </a:rPr>
                <a:t>3</a:t>
              </a:r>
              <a:endParaRPr kumimoji="0" lang="zh-CN" altLang="en-US" sz="4000" b="0" i="0" u="none" strike="noStrike" kern="1200" cap="all" spc="0" normalizeH="0" baseline="0" noProof="0" dirty="0">
                <a:ln w="0"/>
                <a:solidFill>
                  <a:srgbClr val="FF0066"/>
                </a:solidFill>
                <a:effectLst>
                  <a:reflection blurRad="12700" stA="50000" endPos="50000" dist="5000" dir="5400000" sy="-100000" rotWithShape="0"/>
                </a:effectLst>
                <a:uLnTx/>
                <a:uFillTx/>
                <a:latin typeface="Verdana" panose="020B0604030504040204" pitchFamily="34" charset="0"/>
                <a:ea typeface="宋体" panose="02010600030101010101" pitchFamily="2" charset="-122"/>
                <a:cs typeface="+mn-cs"/>
              </a:endParaRPr>
            </a:p>
          </p:txBody>
        </p:sp>
      </p:grpSp>
      <p:grpSp>
        <p:nvGrpSpPr>
          <p:cNvPr id="31756" name="组合 24"/>
          <p:cNvGrpSpPr/>
          <p:nvPr/>
        </p:nvGrpSpPr>
        <p:grpSpPr>
          <a:xfrm>
            <a:off x="107950" y="4665663"/>
            <a:ext cx="469900" cy="708025"/>
            <a:chOff x="86628" y="1424970"/>
            <a:chExt cx="470000" cy="707886"/>
          </a:xfrm>
        </p:grpSpPr>
        <p:sp>
          <p:nvSpPr>
            <p:cNvPr id="26" name="椭圆 25"/>
            <p:cNvSpPr/>
            <p:nvPr/>
          </p:nvSpPr>
          <p:spPr bwMode="auto">
            <a:xfrm>
              <a:off x="121560" y="1493219"/>
              <a:ext cx="417602" cy="639637"/>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smtClean="0">
                <a:ln>
                  <a:noFill/>
                </a:ln>
                <a:solidFill>
                  <a:srgbClr val="FFC000"/>
                </a:solidFill>
                <a:effectLst/>
                <a:uLnTx/>
                <a:uFillTx/>
                <a:latin typeface="Arial" panose="020B0604020202020204" pitchFamily="34" charset="0"/>
                <a:ea typeface="宋体" panose="02010600030101010101" pitchFamily="2" charset="-122"/>
                <a:cs typeface="+mn-cs"/>
              </a:endParaRPr>
            </a:p>
          </p:txBody>
        </p:sp>
        <p:sp>
          <p:nvSpPr>
            <p:cNvPr id="27" name="矩形 26"/>
            <p:cNvSpPr/>
            <p:nvPr/>
          </p:nvSpPr>
          <p:spPr>
            <a:xfrm>
              <a:off x="86628" y="1424970"/>
              <a:ext cx="470000"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4000" b="0" i="0" u="none" strike="noStrike" kern="1200" cap="all" spc="0" normalizeH="0" baseline="0" noProof="0" dirty="0">
                  <a:ln w="0"/>
                  <a:solidFill>
                    <a:srgbClr val="FF0066"/>
                  </a:solidFill>
                  <a:effectLst>
                    <a:reflection blurRad="12700" stA="50000" endPos="50000" dist="5000" dir="5400000" sy="-100000" rotWithShape="0"/>
                  </a:effectLst>
                  <a:uLnTx/>
                  <a:uFillTx/>
                  <a:latin typeface="Verdana" panose="020B0604030504040204" pitchFamily="34" charset="0"/>
                  <a:ea typeface="宋体" panose="02010600030101010101" pitchFamily="2" charset="-122"/>
                  <a:cs typeface="+mn-cs"/>
                </a:rPr>
                <a:t>4</a:t>
              </a:r>
              <a:endParaRPr kumimoji="0" lang="zh-CN" altLang="en-US" sz="4000" b="0" i="0" u="none" strike="noStrike" kern="1200" cap="all" spc="0" normalizeH="0" baseline="0" noProof="0" dirty="0">
                <a:ln w="0"/>
                <a:solidFill>
                  <a:srgbClr val="FF0066"/>
                </a:solidFill>
                <a:effectLst>
                  <a:reflection blurRad="12700" stA="50000" endPos="50000" dist="5000" dir="5400000" sy="-100000" rotWithShape="0"/>
                </a:effectLst>
                <a:uLnTx/>
                <a:uFillTx/>
                <a:latin typeface="Verdana" panose="020B0604030504040204" pitchFamily="34" charset="0"/>
                <a:ea typeface="宋体" panose="02010600030101010101" pitchFamily="2" charset="-122"/>
                <a:cs typeface="+mn-cs"/>
              </a:endParaRPr>
            </a:p>
          </p:txBody>
        </p:sp>
      </p:gr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OTHERS"/>
  <p:tag name="ID" val="626778"/>
</p:tagLst>
</file>

<file path=ppt/tags/tag10.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NUMBER"/>
  <p:tag name="ID" val="626778"/>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NUMBER"/>
  <p:tag name="ID" val="626778"/>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NUMBER"/>
  <p:tag name="ID" val="626778"/>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NUMBER"/>
  <p:tag name="ID" val="626778"/>
  <p:tag name="MH_ORDER" val="5"/>
</p:tagLst>
</file>

<file path=ppt/tags/tag14.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NUMBER"/>
  <p:tag name="ID" val="626778"/>
  <p:tag name="MH_ORDER" val="6"/>
</p:tagLst>
</file>

<file path=ppt/tags/tag15.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ENTRY"/>
  <p:tag name="ID" val="626778"/>
  <p:tag name="MH_ORDER" val="6"/>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OTHERS"/>
  <p:tag name="ID" val="626774"/>
</p:tagLst>
</file>

<file path=ppt/tags/tag18.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OTHERS"/>
  <p:tag name="ID" val="626774"/>
</p:tagLst>
</file>

<file path=ppt/tags/tag19.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OTHERS"/>
  <p:tag name="ID" val="626774"/>
</p:tagLst>
</file>

<file path=ppt/tags/tag2.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OTHERS"/>
  <p:tag name="ID" val="626778"/>
</p:tagLst>
</file>

<file path=ppt/tags/tag20.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OTHERS"/>
  <p:tag name="ID" val="626774"/>
</p:tagLst>
</file>

<file path=ppt/tags/tag21.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NUMBER"/>
  <p:tag name="ID" val="626774"/>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ENTRY"/>
  <p:tag name="ID" val="626774"/>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NUMBER"/>
  <p:tag name="ID" val="626774"/>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ENTRY"/>
  <p:tag name="ID" val="626774"/>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NUMBER"/>
  <p:tag name="ID" val="626774"/>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60409173230"/>
  <p:tag name="MH_LIBRARY" val="CONTENTS"/>
  <p:tag name="MH_TYPE" val="ENTRY"/>
  <p:tag name="ID" val="626774"/>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OTHERS"/>
  <p:tag name="ID" val="553529"/>
</p:tagLst>
</file>

<file path=ppt/tags/tag3.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OTHERS"/>
  <p:tag name="ID" val="626778"/>
</p:tagLst>
</file>

<file path=ppt/tags/tag30.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OTHERS"/>
  <p:tag name="ID" val="553529"/>
</p:tagLst>
</file>

<file path=ppt/tags/tag31.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ENTRY"/>
  <p:tag name="ID" val="553529"/>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NUMBER"/>
  <p:tag name="ID" val="553529"/>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ENTRY"/>
  <p:tag name="ID" val="553529"/>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NUMBER"/>
  <p:tag name="ID" val="553529"/>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ENTRY"/>
  <p:tag name="ID" val="553529"/>
  <p:tag name="MH_ORDER" val="3"/>
</p:tagLst>
</file>

<file path=ppt/tags/tag36.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NUMBER"/>
  <p:tag name="ID" val="553529"/>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OTHERS"/>
  <p:tag name="ID" val="553529"/>
</p:tagLst>
</file>

<file path=ppt/tags/tag38.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OTHERS"/>
  <p:tag name="ID" val="553529"/>
</p:tagLst>
</file>

<file path=ppt/tags/tag39.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ENTRY"/>
  <p:tag name="ID" val="553529"/>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ENTRY"/>
  <p:tag name="ID" val="626778"/>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NUMBER"/>
  <p:tag name="ID" val="553529"/>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ENTRY"/>
  <p:tag name="ID" val="553529"/>
  <p:tag name="MH_ORDER" val="2"/>
</p:tagLst>
</file>

<file path=ppt/tags/tag42.xml><?xml version="1.0" encoding="utf-8"?>
<p:tagLst xmlns:a="http://schemas.openxmlformats.org/drawingml/2006/main" xmlns:r="http://schemas.openxmlformats.org/officeDocument/2006/relationships" xmlns:p="http://schemas.openxmlformats.org/presentationml/2006/main">
  <p:tag name="MH" val="20160409190243"/>
  <p:tag name="MH_LIBRARY" val="CONTENTS"/>
  <p:tag name="MH_TYPE" val="NUMBER"/>
  <p:tag name="ID" val="553529"/>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ENTRY"/>
  <p:tag name="ID" val="626778"/>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ENTRY"/>
  <p:tag name="ID" val="626778"/>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ENTRY"/>
  <p:tag name="ID" val="626778"/>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ENTRY"/>
  <p:tag name="ID" val="626778"/>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60409163857"/>
  <p:tag name="MH_LIBRARY" val="CONTENTS"/>
  <p:tag name="MH_TYPE" val="NUMBER"/>
  <p:tag name="ID" val="626778"/>
  <p:tag name="MH_ORDER" val="1"/>
</p:tagLst>
</file>

<file path=ppt/theme/theme1.xml><?xml version="1.0" encoding="utf-8"?>
<a:theme xmlns:a="http://schemas.openxmlformats.org/drawingml/2006/main" name="4-01744_K-12_template">
  <a:themeElements>
    <a:clrScheme name="4-01744_light_scheme01">
      <a:dk1>
        <a:srgbClr val="000000"/>
      </a:dk1>
      <a:lt1>
        <a:srgbClr val="FFFFFF"/>
      </a:lt1>
      <a:dk2>
        <a:srgbClr val="329640"/>
      </a:dk2>
      <a:lt2>
        <a:srgbClr val="565656"/>
      </a:lt2>
      <a:accent1>
        <a:srgbClr val="808080"/>
      </a:accent1>
      <a:accent2>
        <a:srgbClr val="FF9929"/>
      </a:accent2>
      <a:accent3>
        <a:srgbClr val="FECB09"/>
      </a:accent3>
      <a:accent4>
        <a:srgbClr val="4295D1"/>
      </a:accent4>
      <a:accent5>
        <a:srgbClr val="007734"/>
      </a:accent5>
      <a:accent6>
        <a:srgbClr val="0A4981"/>
      </a:accent6>
      <a:hlink>
        <a:srgbClr val="4295D1"/>
      </a:hlink>
      <a:folHlink>
        <a:srgbClr val="0A4981"/>
      </a:folHlink>
    </a:clrScheme>
    <a:fontScheme name="Trebuchet - Trebuchet">
      <a:majorFont>
        <a:latin typeface="Trebuchet MS"/>
        <a:ea typeface=""/>
        <a:cs typeface=""/>
      </a:majorFont>
      <a:minorFont>
        <a:latin typeface="Trebuchet MS"/>
        <a:ea typeface=""/>
        <a:cs typeface=""/>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lstStyle>
        <a:defPPr algn="ctr" defTabSz="913765"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Trebuchet MS" panose="020B0603020202020204"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自定义 128">
      <a:dk1>
        <a:srgbClr val="3D3F41"/>
      </a:dk1>
      <a:lt1>
        <a:srgbClr val="FFFFFF"/>
      </a:lt1>
      <a:dk2>
        <a:srgbClr val="3D3F41"/>
      </a:dk2>
      <a:lt2>
        <a:srgbClr val="FFFFFF"/>
      </a:lt2>
      <a:accent1>
        <a:srgbClr val="90C413"/>
      </a:accent1>
      <a:accent2>
        <a:srgbClr val="BABD3D"/>
      </a:accent2>
      <a:accent3>
        <a:srgbClr val="DCAB48"/>
      </a:accent3>
      <a:accent4>
        <a:srgbClr val="6B8A4B"/>
      </a:accent4>
      <a:accent5>
        <a:srgbClr val="409BA2"/>
      </a:accent5>
      <a:accent6>
        <a:srgbClr val="B84D30"/>
      </a:accent6>
      <a:hlink>
        <a:srgbClr val="00B0F0"/>
      </a:hlink>
      <a:folHlink>
        <a:srgbClr val="AFB2B4"/>
      </a:folHlink>
    </a:clrScheme>
    <a:fontScheme name="微软雅黑">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1743</Words>
  <Application>Microsoft Office PowerPoint</Application>
  <PresentationFormat>全屏显示(4:3)</PresentationFormat>
  <Paragraphs>151</Paragraphs>
  <Slides>37</Slides>
  <Notes>5</Notes>
  <HiddenSlides>0</HiddenSlides>
  <MMClips>1</MMClips>
  <ScaleCrop>false</ScaleCrop>
  <HeadingPairs>
    <vt:vector size="6" baseType="variant">
      <vt:variant>
        <vt:lpstr>主题</vt:lpstr>
      </vt:variant>
      <vt:variant>
        <vt:i4>2</vt:i4>
      </vt:variant>
      <vt:variant>
        <vt:lpstr>嵌入 OLE 服务器</vt:lpstr>
      </vt:variant>
      <vt:variant>
        <vt:i4>0</vt:i4>
      </vt:variant>
      <vt:variant>
        <vt:lpstr>幻灯片标题</vt:lpstr>
      </vt:variant>
      <vt:variant>
        <vt:i4>37</vt:i4>
      </vt:variant>
    </vt:vector>
  </HeadingPairs>
  <TitlesOfParts>
    <vt:vector size="39" baseType="lpstr">
      <vt:lpstr>4-01744_K-12_template</vt:lpstr>
      <vt:lpstr>A000120140530A99PPBG</vt:lpstr>
      <vt:lpstr>幻灯片 1</vt:lpstr>
      <vt:lpstr>幻灯片 2</vt:lpstr>
      <vt:lpstr>幻灯片 3</vt:lpstr>
      <vt:lpstr>幻灯片 4</vt:lpstr>
      <vt:lpstr>幻灯片 5</vt:lpstr>
      <vt:lpstr>加入项目城乡协作联盟学校</vt:lpstr>
      <vt:lpstr>幻灯片 7</vt:lpstr>
      <vt:lpstr>幻灯片 8</vt:lpstr>
      <vt:lpstr>2.目标驱动</vt:lpstr>
      <vt:lpstr>3.借势整合</vt:lpstr>
      <vt:lpstr>4.与联盟学校共研共进</vt:lpstr>
      <vt:lpstr>5.骨干先行</vt:lpstr>
      <vt:lpstr>幻灯片 13</vt:lpstr>
      <vt:lpstr>幻灯片 14</vt:lpstr>
      <vt:lpstr>幻灯片 15</vt:lpstr>
      <vt:lpstr>幻灯片 16</vt:lpstr>
      <vt:lpstr>幻灯片 17</vt:lpstr>
      <vt:lpstr>幻灯片 18</vt:lpstr>
      <vt:lpstr>幻灯片 19</vt:lpstr>
      <vt:lpstr>案例：……</vt:lpstr>
      <vt:lpstr>幻灯片 21</vt:lpstr>
      <vt:lpstr>幻灯片 22</vt:lpstr>
      <vt:lpstr>幻灯片 23</vt:lpstr>
      <vt:lpstr>幻灯片 24</vt:lpstr>
      <vt:lpstr>案例：……</vt:lpstr>
      <vt:lpstr>      这种学习方式很快就辐射到各学科和各班级，做到常态化使用。</vt:lpstr>
      <vt:lpstr>幻灯片 27</vt:lpstr>
      <vt:lpstr>成效推广</vt:lpstr>
      <vt:lpstr>幻灯片 29</vt:lpstr>
      <vt:lpstr>幻灯片 30</vt:lpstr>
      <vt:lpstr>幻灯片 31</vt:lpstr>
      <vt:lpstr>幻灯片 32</vt:lpstr>
      <vt:lpstr>幻灯片 33</vt:lpstr>
      <vt:lpstr>幻灯片 34</vt:lpstr>
      <vt:lpstr>幻灯片 35</vt:lpstr>
      <vt:lpstr>幻灯片 36</vt:lpstr>
      <vt:lpstr>幻灯片 37</vt:lpstr>
    </vt:vector>
  </TitlesOfParts>
  <Company>华南师范大学教育技术研究所</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柯清超</dc:creator>
  <cp:lastModifiedBy>admin</cp:lastModifiedBy>
  <cp:revision>2326</cp:revision>
  <cp:lastPrinted>2016-03-02T09:59:19Z</cp:lastPrinted>
  <dcterms:created xsi:type="dcterms:W3CDTF">2000-05-19T23:03:36Z</dcterms:created>
  <dcterms:modified xsi:type="dcterms:W3CDTF">2017-01-05T15:56:57Z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模块一 企业数字化学习基础</vt:lpwstr>
  </property>
  <property fmtid="{D5CDD505-2E9C-101B-9397-08002B2CF9AE}" pid="4" name="ArticulateGUID">
    <vt:lpwstr>A8F640C5-E0A3-4264-3F36-3F3F3F753F3F</vt:lpwstr>
  </property>
  <property fmtid="{D5CDD505-2E9C-101B-9397-08002B2CF9AE}" pid="5" name="ArticulateProjectFull">
    <vt:lpwstr>E:\培训讲座\2015-03-14校长培训（肇庆）\重构与超越16-9.ppta</vt:lpwstr>
  </property>
  <property fmtid="{D5CDD505-2E9C-101B-9397-08002B2CF9AE}" pid="6" name="KSOProductBuildVer">
    <vt:lpwstr>2052-10.1.0.5850</vt:lpwstr>
  </property>
</Properties>
</file>