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8"/>
  </p:notesMasterIdLst>
  <p:sldIdLst>
    <p:sldId id="256" r:id="rId2"/>
    <p:sldId id="840" r:id="rId3"/>
    <p:sldId id="838" r:id="rId4"/>
    <p:sldId id="859" r:id="rId5"/>
    <p:sldId id="860" r:id="rId6"/>
    <p:sldId id="861" r:id="rId7"/>
    <p:sldId id="839" r:id="rId8"/>
    <p:sldId id="841" r:id="rId9"/>
    <p:sldId id="842" r:id="rId10"/>
    <p:sldId id="843" r:id="rId11"/>
    <p:sldId id="844" r:id="rId12"/>
    <p:sldId id="845" r:id="rId13"/>
    <p:sldId id="862" r:id="rId14"/>
    <p:sldId id="846" r:id="rId15"/>
    <p:sldId id="863" r:id="rId16"/>
    <p:sldId id="852" r:id="rId17"/>
    <p:sldId id="853" r:id="rId18"/>
    <p:sldId id="854" r:id="rId19"/>
    <p:sldId id="864" r:id="rId20"/>
    <p:sldId id="855" r:id="rId21"/>
    <p:sldId id="869" r:id="rId22"/>
    <p:sldId id="857" r:id="rId23"/>
    <p:sldId id="868" r:id="rId24"/>
    <p:sldId id="867" r:id="rId25"/>
    <p:sldId id="866" r:id="rId26"/>
    <p:sldId id="364" r:id="rId27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Clr>
        <a:srgbClr val="A50021"/>
      </a:buClr>
      <a:buSzPct val="100000"/>
      <a:buFont typeface="Wingdings" pitchFamily="2" charset="2"/>
      <a:defRPr b="1" kern="1200">
        <a:solidFill>
          <a:srgbClr val="000066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Clr>
        <a:srgbClr val="A50021"/>
      </a:buClr>
      <a:buSzPct val="100000"/>
      <a:buFont typeface="Wingdings" pitchFamily="2" charset="2"/>
      <a:defRPr b="1" kern="1200">
        <a:solidFill>
          <a:srgbClr val="000066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Clr>
        <a:srgbClr val="A50021"/>
      </a:buClr>
      <a:buSzPct val="100000"/>
      <a:buFont typeface="Wingdings" pitchFamily="2" charset="2"/>
      <a:defRPr b="1" kern="1200">
        <a:solidFill>
          <a:srgbClr val="000066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Clr>
        <a:srgbClr val="A50021"/>
      </a:buClr>
      <a:buSzPct val="100000"/>
      <a:buFont typeface="Wingdings" pitchFamily="2" charset="2"/>
      <a:defRPr b="1" kern="1200">
        <a:solidFill>
          <a:srgbClr val="000066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Clr>
        <a:srgbClr val="A50021"/>
      </a:buClr>
      <a:buSzPct val="100000"/>
      <a:buFont typeface="Wingdings" pitchFamily="2" charset="2"/>
      <a:defRPr b="1" kern="1200">
        <a:solidFill>
          <a:srgbClr val="000066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b="1" kern="1200">
        <a:solidFill>
          <a:srgbClr val="000066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b="1" kern="1200">
        <a:solidFill>
          <a:srgbClr val="000066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b="1" kern="1200">
        <a:solidFill>
          <a:srgbClr val="000066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b="1" kern="1200">
        <a:solidFill>
          <a:srgbClr val="000066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9494"/>
    <a:srgbClr val="BCBCBC"/>
    <a:srgbClr val="474747"/>
    <a:srgbClr val="686868"/>
    <a:srgbClr val="8A8A8A"/>
    <a:srgbClr val="D8CCE6"/>
    <a:srgbClr val="AC7093"/>
    <a:srgbClr val="CCBBDE"/>
    <a:srgbClr val="B3A2C5"/>
    <a:srgbClr val="9A89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32" autoAdjust="0"/>
    <p:restoredTop sz="86314" autoAdjust="0"/>
  </p:normalViewPr>
  <p:slideViewPr>
    <p:cSldViewPr>
      <p:cViewPr varScale="1">
        <p:scale>
          <a:sx n="64" d="100"/>
          <a:sy n="64" d="100"/>
        </p:scale>
        <p:origin x="180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403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28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F73F8D-A9BF-4AA5-A715-7222A7AFA439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zh-CN" altLang="en-US"/>
        </a:p>
      </dgm:t>
    </dgm:pt>
    <dgm:pt modelId="{827DAB14-7E98-45CC-AAD6-62DB2CC70D17}">
      <dgm:prSet phldrT="[文本]"/>
      <dgm:spPr/>
      <dgm:t>
        <a:bodyPr/>
        <a:lstStyle/>
        <a:p>
          <a:r>
            <a:rPr lang="zh-CN" altLang="en-US" dirty="0" smtClean="0"/>
            <a:t>个人创意</a:t>
          </a:r>
          <a:endParaRPr lang="zh-CN" altLang="en-US" dirty="0"/>
        </a:p>
      </dgm:t>
    </dgm:pt>
    <dgm:pt modelId="{BB5F9613-325D-4FF9-881D-4C3D9F0DF89A}" type="parTrans" cxnId="{92994563-AD39-4C35-B855-26F39CF41C35}">
      <dgm:prSet/>
      <dgm:spPr/>
      <dgm:t>
        <a:bodyPr/>
        <a:lstStyle/>
        <a:p>
          <a:endParaRPr lang="zh-CN" altLang="en-US"/>
        </a:p>
      </dgm:t>
    </dgm:pt>
    <dgm:pt modelId="{CD9B137A-3352-4013-A206-03ED1765CCC0}" type="sibTrans" cxnId="{92994563-AD39-4C35-B855-26F39CF41C35}">
      <dgm:prSet/>
      <dgm:spPr/>
      <dgm:t>
        <a:bodyPr/>
        <a:lstStyle/>
        <a:p>
          <a:endParaRPr lang="zh-CN" altLang="en-US"/>
        </a:p>
      </dgm:t>
    </dgm:pt>
    <dgm:pt modelId="{3F4D2F70-342B-4F04-A4F8-DD1978EF91FB}">
      <dgm:prSet phldrT="[文本]"/>
      <dgm:spPr/>
      <dgm:t>
        <a:bodyPr/>
        <a:lstStyle/>
        <a:p>
          <a:r>
            <a:rPr lang="zh-CN" altLang="en-US" dirty="0" smtClean="0"/>
            <a:t>互联网（空间与经济）</a:t>
          </a:r>
          <a:endParaRPr lang="zh-CN" altLang="en-US" dirty="0"/>
        </a:p>
      </dgm:t>
    </dgm:pt>
    <dgm:pt modelId="{79C4CEBE-C772-4BC5-AC17-841780FF21E4}" type="parTrans" cxnId="{2DE14F05-1962-4F21-A811-8F9BFB467D9E}">
      <dgm:prSet/>
      <dgm:spPr/>
      <dgm:t>
        <a:bodyPr/>
        <a:lstStyle/>
        <a:p>
          <a:endParaRPr lang="zh-CN" altLang="en-US"/>
        </a:p>
      </dgm:t>
    </dgm:pt>
    <dgm:pt modelId="{3E6FD6B1-A725-45B0-A13B-CFEAD09130F9}" type="sibTrans" cxnId="{2DE14F05-1962-4F21-A811-8F9BFB467D9E}">
      <dgm:prSet/>
      <dgm:spPr/>
      <dgm:t>
        <a:bodyPr/>
        <a:lstStyle/>
        <a:p>
          <a:endParaRPr lang="zh-CN" altLang="en-US"/>
        </a:p>
      </dgm:t>
    </dgm:pt>
    <dgm:pt modelId="{6820BACF-66D7-4B60-9343-270024337174}">
      <dgm:prSet phldrT="[文本]"/>
      <dgm:spPr/>
      <dgm:t>
        <a:bodyPr/>
        <a:lstStyle/>
        <a:p>
          <a:r>
            <a:rPr lang="zh-CN" altLang="en-US" dirty="0" smtClean="0"/>
            <a:t>数字化工具（开源）</a:t>
          </a:r>
          <a:endParaRPr lang="zh-CN" altLang="en-US" dirty="0"/>
        </a:p>
      </dgm:t>
    </dgm:pt>
    <dgm:pt modelId="{E89A52BF-23FF-483F-A709-B4CE0E939E9C}" type="parTrans" cxnId="{5EAFE37D-E46C-4C84-8A2F-B901596155A9}">
      <dgm:prSet/>
      <dgm:spPr/>
      <dgm:t>
        <a:bodyPr/>
        <a:lstStyle/>
        <a:p>
          <a:endParaRPr lang="zh-CN" altLang="en-US"/>
        </a:p>
      </dgm:t>
    </dgm:pt>
    <dgm:pt modelId="{B45D9F80-0BDA-45B6-83FD-FA0B990D3B16}" type="sibTrans" cxnId="{5EAFE37D-E46C-4C84-8A2F-B901596155A9}">
      <dgm:prSet/>
      <dgm:spPr/>
      <dgm:t>
        <a:bodyPr/>
        <a:lstStyle/>
        <a:p>
          <a:endParaRPr lang="zh-CN" altLang="en-US"/>
        </a:p>
      </dgm:t>
    </dgm:pt>
    <dgm:pt modelId="{46E822B6-A087-4F33-B4D6-E8C02F7B459B}" type="pres">
      <dgm:prSet presAssocID="{1EF73F8D-A9BF-4AA5-A715-7222A7AFA439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zh-CN" altLang="en-US"/>
        </a:p>
      </dgm:t>
    </dgm:pt>
    <dgm:pt modelId="{A53F6295-D452-4534-BD06-06FF9B073AD8}" type="pres">
      <dgm:prSet presAssocID="{827DAB14-7E98-45CC-AAD6-62DB2CC70D17}" presName="Accent1" presStyleCnt="0"/>
      <dgm:spPr/>
    </dgm:pt>
    <dgm:pt modelId="{CA858CF0-219F-431F-999C-CFF91FF7475C}" type="pres">
      <dgm:prSet presAssocID="{827DAB14-7E98-45CC-AAD6-62DB2CC70D17}" presName="Accent" presStyleLbl="node1" presStyleIdx="0" presStyleCnt="3"/>
      <dgm:spPr/>
    </dgm:pt>
    <dgm:pt modelId="{A487A6EB-8F2B-4F4A-B4D2-E82C94000B20}" type="pres">
      <dgm:prSet presAssocID="{827DAB14-7E98-45CC-AAD6-62DB2CC70D17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3C4F2E3-A009-45FA-AC03-39F1BB0CC8BD}" type="pres">
      <dgm:prSet presAssocID="{3F4D2F70-342B-4F04-A4F8-DD1978EF91FB}" presName="Accent2" presStyleCnt="0"/>
      <dgm:spPr/>
    </dgm:pt>
    <dgm:pt modelId="{CE78EF1E-3504-48DB-B1FD-ABC7CC6F0DE5}" type="pres">
      <dgm:prSet presAssocID="{3F4D2F70-342B-4F04-A4F8-DD1978EF91FB}" presName="Accent" presStyleLbl="node1" presStyleIdx="1" presStyleCnt="3"/>
      <dgm:spPr/>
    </dgm:pt>
    <dgm:pt modelId="{EFF3D1DD-D26C-4405-9180-7EF1BACC485A}" type="pres">
      <dgm:prSet presAssocID="{3F4D2F70-342B-4F04-A4F8-DD1978EF91FB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FAB0303-8F4C-4F38-91BB-52B3D57F0A81}" type="pres">
      <dgm:prSet presAssocID="{6820BACF-66D7-4B60-9343-270024337174}" presName="Accent3" presStyleCnt="0"/>
      <dgm:spPr/>
    </dgm:pt>
    <dgm:pt modelId="{604B15BC-C0C2-4327-ABB5-646ABA10B66E}" type="pres">
      <dgm:prSet presAssocID="{6820BACF-66D7-4B60-9343-270024337174}" presName="Accent" presStyleLbl="node1" presStyleIdx="2" presStyleCnt="3"/>
      <dgm:spPr/>
    </dgm:pt>
    <dgm:pt modelId="{2CBFCDDF-80B2-4290-B40D-CB4D6C50864F}" type="pres">
      <dgm:prSet presAssocID="{6820BACF-66D7-4B60-9343-270024337174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2DE14F05-1962-4F21-A811-8F9BFB467D9E}" srcId="{1EF73F8D-A9BF-4AA5-A715-7222A7AFA439}" destId="{3F4D2F70-342B-4F04-A4F8-DD1978EF91FB}" srcOrd="1" destOrd="0" parTransId="{79C4CEBE-C772-4BC5-AC17-841780FF21E4}" sibTransId="{3E6FD6B1-A725-45B0-A13B-CFEAD09130F9}"/>
    <dgm:cxn modelId="{5EAFE37D-E46C-4C84-8A2F-B901596155A9}" srcId="{1EF73F8D-A9BF-4AA5-A715-7222A7AFA439}" destId="{6820BACF-66D7-4B60-9343-270024337174}" srcOrd="2" destOrd="0" parTransId="{E89A52BF-23FF-483F-A709-B4CE0E939E9C}" sibTransId="{B45D9F80-0BDA-45B6-83FD-FA0B990D3B16}"/>
    <dgm:cxn modelId="{92994563-AD39-4C35-B855-26F39CF41C35}" srcId="{1EF73F8D-A9BF-4AA5-A715-7222A7AFA439}" destId="{827DAB14-7E98-45CC-AAD6-62DB2CC70D17}" srcOrd="0" destOrd="0" parTransId="{BB5F9613-325D-4FF9-881D-4C3D9F0DF89A}" sibTransId="{CD9B137A-3352-4013-A206-03ED1765CCC0}"/>
    <dgm:cxn modelId="{2DE551B6-4162-443F-BF25-3EBD6F2F236C}" type="presOf" srcId="{827DAB14-7E98-45CC-AAD6-62DB2CC70D17}" destId="{A487A6EB-8F2B-4F4A-B4D2-E82C94000B20}" srcOrd="0" destOrd="0" presId="urn:microsoft.com/office/officeart/2009/layout/CircleArrowProcess"/>
    <dgm:cxn modelId="{1E993AEB-305F-4C1B-A69C-166760D2E279}" type="presOf" srcId="{3F4D2F70-342B-4F04-A4F8-DD1978EF91FB}" destId="{EFF3D1DD-D26C-4405-9180-7EF1BACC485A}" srcOrd="0" destOrd="0" presId="urn:microsoft.com/office/officeart/2009/layout/CircleArrowProcess"/>
    <dgm:cxn modelId="{F6693904-D286-4B6E-8E01-8011898CE007}" type="presOf" srcId="{6820BACF-66D7-4B60-9343-270024337174}" destId="{2CBFCDDF-80B2-4290-B40D-CB4D6C50864F}" srcOrd="0" destOrd="0" presId="urn:microsoft.com/office/officeart/2009/layout/CircleArrowProcess"/>
    <dgm:cxn modelId="{517179D8-12DF-4AA5-B9B9-7D8E85C5FEB8}" type="presOf" srcId="{1EF73F8D-A9BF-4AA5-A715-7222A7AFA439}" destId="{46E822B6-A087-4F33-B4D6-E8C02F7B459B}" srcOrd="0" destOrd="0" presId="urn:microsoft.com/office/officeart/2009/layout/CircleArrowProcess"/>
    <dgm:cxn modelId="{33D25BA5-B34F-4C45-8BB5-AA245A0E8930}" type="presParOf" srcId="{46E822B6-A087-4F33-B4D6-E8C02F7B459B}" destId="{A53F6295-D452-4534-BD06-06FF9B073AD8}" srcOrd="0" destOrd="0" presId="urn:microsoft.com/office/officeart/2009/layout/CircleArrowProcess"/>
    <dgm:cxn modelId="{5F66EF6B-6065-4D7C-8111-59EB7851549C}" type="presParOf" srcId="{A53F6295-D452-4534-BD06-06FF9B073AD8}" destId="{CA858CF0-219F-431F-999C-CFF91FF7475C}" srcOrd="0" destOrd="0" presId="urn:microsoft.com/office/officeart/2009/layout/CircleArrowProcess"/>
    <dgm:cxn modelId="{E407AC35-1F7F-4D3A-A9D1-8D8F7D860791}" type="presParOf" srcId="{46E822B6-A087-4F33-B4D6-E8C02F7B459B}" destId="{A487A6EB-8F2B-4F4A-B4D2-E82C94000B20}" srcOrd="1" destOrd="0" presId="urn:microsoft.com/office/officeart/2009/layout/CircleArrowProcess"/>
    <dgm:cxn modelId="{E83A0FD2-1B94-4A41-8B01-BC8B6F7257D4}" type="presParOf" srcId="{46E822B6-A087-4F33-B4D6-E8C02F7B459B}" destId="{03C4F2E3-A009-45FA-AC03-39F1BB0CC8BD}" srcOrd="2" destOrd="0" presId="urn:microsoft.com/office/officeart/2009/layout/CircleArrowProcess"/>
    <dgm:cxn modelId="{D0ECAC9E-C3A7-4A8C-B894-67D95B1319FA}" type="presParOf" srcId="{03C4F2E3-A009-45FA-AC03-39F1BB0CC8BD}" destId="{CE78EF1E-3504-48DB-B1FD-ABC7CC6F0DE5}" srcOrd="0" destOrd="0" presId="urn:microsoft.com/office/officeart/2009/layout/CircleArrowProcess"/>
    <dgm:cxn modelId="{49D8CEB7-7F63-4F3B-92CB-DEBAF3DAB9F2}" type="presParOf" srcId="{46E822B6-A087-4F33-B4D6-E8C02F7B459B}" destId="{EFF3D1DD-D26C-4405-9180-7EF1BACC485A}" srcOrd="3" destOrd="0" presId="urn:microsoft.com/office/officeart/2009/layout/CircleArrowProcess"/>
    <dgm:cxn modelId="{1C691999-A0FE-40EA-A999-DFBB2AFDDA0D}" type="presParOf" srcId="{46E822B6-A087-4F33-B4D6-E8C02F7B459B}" destId="{BFAB0303-8F4C-4F38-91BB-52B3D57F0A81}" srcOrd="4" destOrd="0" presId="urn:microsoft.com/office/officeart/2009/layout/CircleArrowProcess"/>
    <dgm:cxn modelId="{0A3F6D0D-37B5-4CA8-B242-86F1857B69AF}" type="presParOf" srcId="{BFAB0303-8F4C-4F38-91BB-52B3D57F0A81}" destId="{604B15BC-C0C2-4327-ABB5-646ABA10B66E}" srcOrd="0" destOrd="0" presId="urn:microsoft.com/office/officeart/2009/layout/CircleArrowProcess"/>
    <dgm:cxn modelId="{9D0FF81A-F52D-410B-B4C4-6D52F6AD9C9E}" type="presParOf" srcId="{46E822B6-A087-4F33-B4D6-E8C02F7B459B}" destId="{2CBFCDDF-80B2-4290-B40D-CB4D6C50864F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919FC56-687A-4B2F-93FF-2C6AA1FDAE28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zh-CN" altLang="en-US"/>
        </a:p>
      </dgm:t>
    </dgm:pt>
    <dgm:pt modelId="{FF568402-CB44-4FEB-886F-D688D3DB9290}">
      <dgm:prSet phldrT="[文本]"/>
      <dgm:spPr/>
      <dgm:t>
        <a:bodyPr/>
        <a:lstStyle/>
        <a:p>
          <a:r>
            <a:rPr lang="zh-CN" altLang="en-US" dirty="0" smtClean="0"/>
            <a:t>设计探究任务，设计评价量规，创设教学情景</a:t>
          </a:r>
          <a:endParaRPr lang="zh-CN" altLang="en-US" dirty="0"/>
        </a:p>
      </dgm:t>
    </dgm:pt>
    <dgm:pt modelId="{0756A3B8-9166-4D20-BECF-BD8FF1A21750}" type="parTrans" cxnId="{B77B0367-A835-4507-A067-BA477877A2B4}">
      <dgm:prSet/>
      <dgm:spPr/>
      <dgm:t>
        <a:bodyPr/>
        <a:lstStyle/>
        <a:p>
          <a:endParaRPr lang="zh-CN" altLang="en-US"/>
        </a:p>
      </dgm:t>
    </dgm:pt>
    <dgm:pt modelId="{A2C82EFD-5C13-4068-A02E-4B5845EBFEC6}" type="sibTrans" cxnId="{B77B0367-A835-4507-A067-BA477877A2B4}">
      <dgm:prSet/>
      <dgm:spPr/>
      <dgm:t>
        <a:bodyPr/>
        <a:lstStyle/>
        <a:p>
          <a:endParaRPr lang="zh-CN" altLang="en-US"/>
        </a:p>
      </dgm:t>
    </dgm:pt>
    <dgm:pt modelId="{7ABBDCE1-4E01-47C0-82AD-5BE8C9351A41}">
      <dgm:prSet phldrT="[文本]"/>
      <dgm:spPr/>
      <dgm:t>
        <a:bodyPr/>
        <a:lstStyle/>
        <a:p>
          <a:r>
            <a:rPr lang="zh-CN" altLang="en-US" dirty="0" smtClean="0"/>
            <a:t>组建学习小组，把控学习进度，提供学习支持</a:t>
          </a:r>
          <a:endParaRPr lang="zh-CN" altLang="en-US" dirty="0"/>
        </a:p>
      </dgm:t>
    </dgm:pt>
    <dgm:pt modelId="{087A1FB3-093D-465C-A31E-6CD3B995F956}" type="parTrans" cxnId="{A1C7A4F3-0A97-4B9C-9DB2-E59AA27A7A6D}">
      <dgm:prSet/>
      <dgm:spPr/>
      <dgm:t>
        <a:bodyPr/>
        <a:lstStyle/>
        <a:p>
          <a:endParaRPr lang="zh-CN" altLang="en-US"/>
        </a:p>
      </dgm:t>
    </dgm:pt>
    <dgm:pt modelId="{C778D974-6B85-436F-B692-90BC8EE7226F}" type="sibTrans" cxnId="{A1C7A4F3-0A97-4B9C-9DB2-E59AA27A7A6D}">
      <dgm:prSet/>
      <dgm:spPr/>
      <dgm:t>
        <a:bodyPr/>
        <a:lstStyle/>
        <a:p>
          <a:endParaRPr lang="zh-CN" altLang="en-US"/>
        </a:p>
      </dgm:t>
    </dgm:pt>
    <dgm:pt modelId="{06E10765-E945-4BFD-AA21-8E23C2A0C47A}">
      <dgm:prSet phldrT="[文本]"/>
      <dgm:spPr/>
      <dgm:t>
        <a:bodyPr/>
        <a:lstStyle/>
        <a:p>
          <a:r>
            <a:rPr lang="zh-CN" altLang="en-US" dirty="0" smtClean="0"/>
            <a:t>检测学习成效，组织展示交流，总结评价反思</a:t>
          </a:r>
          <a:endParaRPr lang="zh-CN" altLang="en-US" dirty="0"/>
        </a:p>
      </dgm:t>
    </dgm:pt>
    <dgm:pt modelId="{75362527-7544-4D06-8C4C-807CA4A2939C}" type="parTrans" cxnId="{023182A9-3461-4EA3-846E-7321F0BC05CC}">
      <dgm:prSet/>
      <dgm:spPr/>
      <dgm:t>
        <a:bodyPr/>
        <a:lstStyle/>
        <a:p>
          <a:endParaRPr lang="zh-CN" altLang="en-US"/>
        </a:p>
      </dgm:t>
    </dgm:pt>
    <dgm:pt modelId="{F489A48D-C516-47E1-8800-483EC555BA21}" type="sibTrans" cxnId="{023182A9-3461-4EA3-846E-7321F0BC05CC}">
      <dgm:prSet/>
      <dgm:spPr/>
      <dgm:t>
        <a:bodyPr/>
        <a:lstStyle/>
        <a:p>
          <a:endParaRPr lang="zh-CN" altLang="en-US"/>
        </a:p>
      </dgm:t>
    </dgm:pt>
    <dgm:pt modelId="{972C4D47-B447-475E-9B47-EF6F68BCBF7A}" type="pres">
      <dgm:prSet presAssocID="{7919FC56-687A-4B2F-93FF-2C6AA1FDAE2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CN" altLang="en-US"/>
        </a:p>
      </dgm:t>
    </dgm:pt>
    <dgm:pt modelId="{7B0A5AE5-0575-4804-82EB-C5E36A651811}" type="pres">
      <dgm:prSet presAssocID="{7919FC56-687A-4B2F-93FF-2C6AA1FDAE28}" presName="Name1" presStyleCnt="0"/>
      <dgm:spPr/>
    </dgm:pt>
    <dgm:pt modelId="{292BCEDC-C12D-4738-91AC-399EF1C07D23}" type="pres">
      <dgm:prSet presAssocID="{7919FC56-687A-4B2F-93FF-2C6AA1FDAE28}" presName="cycle" presStyleCnt="0"/>
      <dgm:spPr/>
    </dgm:pt>
    <dgm:pt modelId="{854BD175-23EF-48E2-886E-7C258D576544}" type="pres">
      <dgm:prSet presAssocID="{7919FC56-687A-4B2F-93FF-2C6AA1FDAE28}" presName="srcNode" presStyleLbl="node1" presStyleIdx="0" presStyleCnt="3"/>
      <dgm:spPr/>
    </dgm:pt>
    <dgm:pt modelId="{1B2AD9B8-523F-417D-BF67-03A27610C966}" type="pres">
      <dgm:prSet presAssocID="{7919FC56-687A-4B2F-93FF-2C6AA1FDAE28}" presName="conn" presStyleLbl="parChTrans1D2" presStyleIdx="0" presStyleCnt="1"/>
      <dgm:spPr/>
      <dgm:t>
        <a:bodyPr/>
        <a:lstStyle/>
        <a:p>
          <a:endParaRPr lang="zh-CN" altLang="en-US"/>
        </a:p>
      </dgm:t>
    </dgm:pt>
    <dgm:pt modelId="{B34CD196-01DF-4D83-B7E7-13DD7D651B81}" type="pres">
      <dgm:prSet presAssocID="{7919FC56-687A-4B2F-93FF-2C6AA1FDAE28}" presName="extraNode" presStyleLbl="node1" presStyleIdx="0" presStyleCnt="3"/>
      <dgm:spPr/>
    </dgm:pt>
    <dgm:pt modelId="{80DFDBE2-B361-40EC-9944-1A051DD8E3BD}" type="pres">
      <dgm:prSet presAssocID="{7919FC56-687A-4B2F-93FF-2C6AA1FDAE28}" presName="dstNode" presStyleLbl="node1" presStyleIdx="0" presStyleCnt="3"/>
      <dgm:spPr/>
    </dgm:pt>
    <dgm:pt modelId="{BE27F25D-E697-467D-BB1C-475344452B9B}" type="pres">
      <dgm:prSet presAssocID="{FF568402-CB44-4FEB-886F-D688D3DB9290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3FC1566-12FC-4CDF-9BC5-79CEF5F35D41}" type="pres">
      <dgm:prSet presAssocID="{FF568402-CB44-4FEB-886F-D688D3DB9290}" presName="accent_1" presStyleCnt="0"/>
      <dgm:spPr/>
    </dgm:pt>
    <dgm:pt modelId="{13AF2C69-C7A7-45DB-A20C-FF0EBCF65E28}" type="pres">
      <dgm:prSet presAssocID="{FF568402-CB44-4FEB-886F-D688D3DB9290}" presName="accentRepeatNode" presStyleLbl="solidFgAcc1" presStyleIdx="0" presStyleCnt="3"/>
      <dgm:spPr/>
    </dgm:pt>
    <dgm:pt modelId="{A83C86F7-2E31-4772-9E1C-10065CDE9947}" type="pres">
      <dgm:prSet presAssocID="{7ABBDCE1-4E01-47C0-82AD-5BE8C9351A41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F29129C-793B-4513-B81D-0CE5B486DC5B}" type="pres">
      <dgm:prSet presAssocID="{7ABBDCE1-4E01-47C0-82AD-5BE8C9351A41}" presName="accent_2" presStyleCnt="0"/>
      <dgm:spPr/>
    </dgm:pt>
    <dgm:pt modelId="{9AFF98C1-BA51-42FB-93A2-80586645C9E0}" type="pres">
      <dgm:prSet presAssocID="{7ABBDCE1-4E01-47C0-82AD-5BE8C9351A41}" presName="accentRepeatNode" presStyleLbl="solidFgAcc1" presStyleIdx="1" presStyleCnt="3"/>
      <dgm:spPr/>
    </dgm:pt>
    <dgm:pt modelId="{FBEA36DB-03ED-4593-8557-16278BB76104}" type="pres">
      <dgm:prSet presAssocID="{06E10765-E945-4BFD-AA21-8E23C2A0C47A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9EAD8E0-14F5-4A82-90B2-8E41A470325D}" type="pres">
      <dgm:prSet presAssocID="{06E10765-E945-4BFD-AA21-8E23C2A0C47A}" presName="accent_3" presStyleCnt="0"/>
      <dgm:spPr/>
    </dgm:pt>
    <dgm:pt modelId="{9F12F1BE-DC96-419C-8699-EEB341E62A52}" type="pres">
      <dgm:prSet presAssocID="{06E10765-E945-4BFD-AA21-8E23C2A0C47A}" presName="accentRepeatNode" presStyleLbl="solidFgAcc1" presStyleIdx="2" presStyleCnt="3"/>
      <dgm:spPr/>
    </dgm:pt>
  </dgm:ptLst>
  <dgm:cxnLst>
    <dgm:cxn modelId="{2F01882B-0705-41BA-A5A0-A54B4EB75886}" type="presOf" srcId="{FF568402-CB44-4FEB-886F-D688D3DB9290}" destId="{BE27F25D-E697-467D-BB1C-475344452B9B}" srcOrd="0" destOrd="0" presId="urn:microsoft.com/office/officeart/2008/layout/VerticalCurvedList"/>
    <dgm:cxn modelId="{023182A9-3461-4EA3-846E-7321F0BC05CC}" srcId="{7919FC56-687A-4B2F-93FF-2C6AA1FDAE28}" destId="{06E10765-E945-4BFD-AA21-8E23C2A0C47A}" srcOrd="2" destOrd="0" parTransId="{75362527-7544-4D06-8C4C-807CA4A2939C}" sibTransId="{F489A48D-C516-47E1-8800-483EC555BA21}"/>
    <dgm:cxn modelId="{A751D8FE-1914-403E-8502-096D62A63AA6}" type="presOf" srcId="{06E10765-E945-4BFD-AA21-8E23C2A0C47A}" destId="{FBEA36DB-03ED-4593-8557-16278BB76104}" srcOrd="0" destOrd="0" presId="urn:microsoft.com/office/officeart/2008/layout/VerticalCurvedList"/>
    <dgm:cxn modelId="{7F174FF4-ED55-4257-9451-C087A3DA50E9}" type="presOf" srcId="{7919FC56-687A-4B2F-93FF-2C6AA1FDAE28}" destId="{972C4D47-B447-475E-9B47-EF6F68BCBF7A}" srcOrd="0" destOrd="0" presId="urn:microsoft.com/office/officeart/2008/layout/VerticalCurvedList"/>
    <dgm:cxn modelId="{A1C7A4F3-0A97-4B9C-9DB2-E59AA27A7A6D}" srcId="{7919FC56-687A-4B2F-93FF-2C6AA1FDAE28}" destId="{7ABBDCE1-4E01-47C0-82AD-5BE8C9351A41}" srcOrd="1" destOrd="0" parTransId="{087A1FB3-093D-465C-A31E-6CD3B995F956}" sibTransId="{C778D974-6B85-436F-B692-90BC8EE7226F}"/>
    <dgm:cxn modelId="{F6A8F4B1-CBE0-4E98-A833-46C18F3220DB}" type="presOf" srcId="{7ABBDCE1-4E01-47C0-82AD-5BE8C9351A41}" destId="{A83C86F7-2E31-4772-9E1C-10065CDE9947}" srcOrd="0" destOrd="0" presId="urn:microsoft.com/office/officeart/2008/layout/VerticalCurvedList"/>
    <dgm:cxn modelId="{B77B0367-A835-4507-A067-BA477877A2B4}" srcId="{7919FC56-687A-4B2F-93FF-2C6AA1FDAE28}" destId="{FF568402-CB44-4FEB-886F-D688D3DB9290}" srcOrd="0" destOrd="0" parTransId="{0756A3B8-9166-4D20-BECF-BD8FF1A21750}" sibTransId="{A2C82EFD-5C13-4068-A02E-4B5845EBFEC6}"/>
    <dgm:cxn modelId="{423F21FA-AD28-4646-8862-F4B517185973}" type="presOf" srcId="{A2C82EFD-5C13-4068-A02E-4B5845EBFEC6}" destId="{1B2AD9B8-523F-417D-BF67-03A27610C966}" srcOrd="0" destOrd="0" presId="urn:microsoft.com/office/officeart/2008/layout/VerticalCurvedList"/>
    <dgm:cxn modelId="{87E57D2F-C400-45E8-A53D-505C6AFBD2C8}" type="presParOf" srcId="{972C4D47-B447-475E-9B47-EF6F68BCBF7A}" destId="{7B0A5AE5-0575-4804-82EB-C5E36A651811}" srcOrd="0" destOrd="0" presId="urn:microsoft.com/office/officeart/2008/layout/VerticalCurvedList"/>
    <dgm:cxn modelId="{57670D85-CA30-42BD-98EF-E65968BFFC55}" type="presParOf" srcId="{7B0A5AE5-0575-4804-82EB-C5E36A651811}" destId="{292BCEDC-C12D-4738-91AC-399EF1C07D23}" srcOrd="0" destOrd="0" presId="urn:microsoft.com/office/officeart/2008/layout/VerticalCurvedList"/>
    <dgm:cxn modelId="{5265EF0F-6182-436F-8D4F-EB0987098DB5}" type="presParOf" srcId="{292BCEDC-C12D-4738-91AC-399EF1C07D23}" destId="{854BD175-23EF-48E2-886E-7C258D576544}" srcOrd="0" destOrd="0" presId="urn:microsoft.com/office/officeart/2008/layout/VerticalCurvedList"/>
    <dgm:cxn modelId="{E6329AA4-0909-468F-95EB-E04A5BAE2C3A}" type="presParOf" srcId="{292BCEDC-C12D-4738-91AC-399EF1C07D23}" destId="{1B2AD9B8-523F-417D-BF67-03A27610C966}" srcOrd="1" destOrd="0" presId="urn:microsoft.com/office/officeart/2008/layout/VerticalCurvedList"/>
    <dgm:cxn modelId="{E33C8374-B0CD-46D7-965B-921A9146602B}" type="presParOf" srcId="{292BCEDC-C12D-4738-91AC-399EF1C07D23}" destId="{B34CD196-01DF-4D83-B7E7-13DD7D651B81}" srcOrd="2" destOrd="0" presId="urn:microsoft.com/office/officeart/2008/layout/VerticalCurvedList"/>
    <dgm:cxn modelId="{722C6016-6873-4724-8900-D4884CBBB7E6}" type="presParOf" srcId="{292BCEDC-C12D-4738-91AC-399EF1C07D23}" destId="{80DFDBE2-B361-40EC-9944-1A051DD8E3BD}" srcOrd="3" destOrd="0" presId="urn:microsoft.com/office/officeart/2008/layout/VerticalCurvedList"/>
    <dgm:cxn modelId="{DEEEDB9A-F49A-4405-A7DF-3F52F66693EA}" type="presParOf" srcId="{7B0A5AE5-0575-4804-82EB-C5E36A651811}" destId="{BE27F25D-E697-467D-BB1C-475344452B9B}" srcOrd="1" destOrd="0" presId="urn:microsoft.com/office/officeart/2008/layout/VerticalCurvedList"/>
    <dgm:cxn modelId="{CB7B2909-9B2F-4962-83F2-6F434D73EC23}" type="presParOf" srcId="{7B0A5AE5-0575-4804-82EB-C5E36A651811}" destId="{53FC1566-12FC-4CDF-9BC5-79CEF5F35D41}" srcOrd="2" destOrd="0" presId="urn:microsoft.com/office/officeart/2008/layout/VerticalCurvedList"/>
    <dgm:cxn modelId="{A07B4E0E-BE58-4D1F-8174-F686D17AF7CE}" type="presParOf" srcId="{53FC1566-12FC-4CDF-9BC5-79CEF5F35D41}" destId="{13AF2C69-C7A7-45DB-A20C-FF0EBCF65E28}" srcOrd="0" destOrd="0" presId="urn:microsoft.com/office/officeart/2008/layout/VerticalCurvedList"/>
    <dgm:cxn modelId="{FD840A24-7C2E-434C-A645-BA5F32D3F90B}" type="presParOf" srcId="{7B0A5AE5-0575-4804-82EB-C5E36A651811}" destId="{A83C86F7-2E31-4772-9E1C-10065CDE9947}" srcOrd="3" destOrd="0" presId="urn:microsoft.com/office/officeart/2008/layout/VerticalCurvedList"/>
    <dgm:cxn modelId="{0342B836-8D56-40B5-8F1E-EA53CA597380}" type="presParOf" srcId="{7B0A5AE5-0575-4804-82EB-C5E36A651811}" destId="{4F29129C-793B-4513-B81D-0CE5B486DC5B}" srcOrd="4" destOrd="0" presId="urn:microsoft.com/office/officeart/2008/layout/VerticalCurvedList"/>
    <dgm:cxn modelId="{7E8C3493-6277-4CE8-8E66-DB5FA6B51963}" type="presParOf" srcId="{4F29129C-793B-4513-B81D-0CE5B486DC5B}" destId="{9AFF98C1-BA51-42FB-93A2-80586645C9E0}" srcOrd="0" destOrd="0" presId="urn:microsoft.com/office/officeart/2008/layout/VerticalCurvedList"/>
    <dgm:cxn modelId="{F6906F4A-3B05-4E2C-9FDE-0BFD7646EF53}" type="presParOf" srcId="{7B0A5AE5-0575-4804-82EB-C5E36A651811}" destId="{FBEA36DB-03ED-4593-8557-16278BB76104}" srcOrd="5" destOrd="0" presId="urn:microsoft.com/office/officeart/2008/layout/VerticalCurvedList"/>
    <dgm:cxn modelId="{BB3E78AC-9AF3-472A-9DED-7E15B3600C70}" type="presParOf" srcId="{7B0A5AE5-0575-4804-82EB-C5E36A651811}" destId="{59EAD8E0-14F5-4A82-90B2-8E41A470325D}" srcOrd="6" destOrd="0" presId="urn:microsoft.com/office/officeart/2008/layout/VerticalCurvedList"/>
    <dgm:cxn modelId="{C92BA9B4-916F-40C8-9DAB-0FCC2C756B1C}" type="presParOf" srcId="{59EAD8E0-14F5-4A82-90B2-8E41A470325D}" destId="{9F12F1BE-DC96-419C-8699-EEB341E62A5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BD3C6E2-960D-4102-BF15-35B376B5AA8B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410B037F-1DB7-4807-A251-431CE76F2664}">
      <dgm:prSet phldrT="[文本]"/>
      <dgm:spPr/>
      <dgm:t>
        <a:bodyPr/>
        <a:lstStyle/>
        <a:p>
          <a:r>
            <a:rPr lang="zh-CN" altLang="en-US" dirty="0" smtClean="0"/>
            <a:t>具体实践经验</a:t>
          </a:r>
          <a:endParaRPr lang="zh-CN" altLang="en-US" dirty="0"/>
        </a:p>
      </dgm:t>
    </dgm:pt>
    <dgm:pt modelId="{096CF2BD-C510-4B93-9FE3-6DB490B1062D}" type="parTrans" cxnId="{8ABFEE8A-9978-4AE7-B3BC-BBA0536D4882}">
      <dgm:prSet/>
      <dgm:spPr/>
      <dgm:t>
        <a:bodyPr/>
        <a:lstStyle/>
        <a:p>
          <a:endParaRPr lang="zh-CN" altLang="en-US"/>
        </a:p>
      </dgm:t>
    </dgm:pt>
    <dgm:pt modelId="{1F947672-FA9B-4729-8D12-3960792F39A8}" type="sibTrans" cxnId="{8ABFEE8A-9978-4AE7-B3BC-BBA0536D4882}">
      <dgm:prSet/>
      <dgm:spPr/>
      <dgm:t>
        <a:bodyPr/>
        <a:lstStyle/>
        <a:p>
          <a:endParaRPr lang="zh-CN" altLang="en-US"/>
        </a:p>
      </dgm:t>
    </dgm:pt>
    <dgm:pt modelId="{54E64715-D7DA-4E43-9C04-451121272962}">
      <dgm:prSet phldrT="[文本]"/>
      <dgm:spPr/>
      <dgm:t>
        <a:bodyPr/>
        <a:lstStyle/>
        <a:p>
          <a:r>
            <a:rPr lang="zh-CN" altLang="en-US" dirty="0" smtClean="0"/>
            <a:t>反思和总结</a:t>
          </a:r>
          <a:endParaRPr lang="zh-CN" altLang="en-US" dirty="0"/>
        </a:p>
      </dgm:t>
    </dgm:pt>
    <dgm:pt modelId="{BB09666A-2D1F-4050-99B7-82C8A211913E}" type="parTrans" cxnId="{AEEC4764-7C2D-497D-98BE-CDC800D14DA0}">
      <dgm:prSet/>
      <dgm:spPr/>
      <dgm:t>
        <a:bodyPr/>
        <a:lstStyle/>
        <a:p>
          <a:endParaRPr lang="zh-CN" altLang="en-US"/>
        </a:p>
      </dgm:t>
    </dgm:pt>
    <dgm:pt modelId="{40406EE1-190A-4420-B612-D486DAD2A876}" type="sibTrans" cxnId="{AEEC4764-7C2D-497D-98BE-CDC800D14DA0}">
      <dgm:prSet/>
      <dgm:spPr/>
      <dgm:t>
        <a:bodyPr/>
        <a:lstStyle/>
        <a:p>
          <a:endParaRPr lang="zh-CN" altLang="en-US"/>
        </a:p>
      </dgm:t>
    </dgm:pt>
    <dgm:pt modelId="{E1A12535-093B-4E83-833E-22F32C795747}">
      <dgm:prSet phldrT="[文本]"/>
      <dgm:spPr/>
      <dgm:t>
        <a:bodyPr/>
        <a:lstStyle/>
        <a:p>
          <a:r>
            <a:rPr lang="zh-CN" altLang="en-US" dirty="0" smtClean="0"/>
            <a:t>概念抽象</a:t>
          </a:r>
          <a:endParaRPr lang="zh-CN" altLang="en-US" dirty="0"/>
        </a:p>
      </dgm:t>
    </dgm:pt>
    <dgm:pt modelId="{7DD33C1F-38FA-46A6-8C59-B183893B5C73}" type="parTrans" cxnId="{18310338-18B5-439E-BE8D-BBCDD482D8A6}">
      <dgm:prSet/>
      <dgm:spPr/>
      <dgm:t>
        <a:bodyPr/>
        <a:lstStyle/>
        <a:p>
          <a:endParaRPr lang="zh-CN" altLang="en-US"/>
        </a:p>
      </dgm:t>
    </dgm:pt>
    <dgm:pt modelId="{A48B3BF7-1E61-4698-8D69-0F57E2B73640}" type="sibTrans" cxnId="{18310338-18B5-439E-BE8D-BBCDD482D8A6}">
      <dgm:prSet/>
      <dgm:spPr/>
      <dgm:t>
        <a:bodyPr/>
        <a:lstStyle/>
        <a:p>
          <a:endParaRPr lang="zh-CN" altLang="en-US"/>
        </a:p>
      </dgm:t>
    </dgm:pt>
    <dgm:pt modelId="{A06A9D15-25ED-4B75-A043-22B3E7BEC0E6}">
      <dgm:prSet phldrT="[文本]"/>
      <dgm:spPr/>
      <dgm:t>
        <a:bodyPr/>
        <a:lstStyle/>
        <a:p>
          <a:r>
            <a:rPr lang="zh-CN" altLang="en-US" dirty="0" smtClean="0"/>
            <a:t>积极试验或实践</a:t>
          </a:r>
          <a:endParaRPr lang="zh-CN" altLang="en-US" dirty="0"/>
        </a:p>
      </dgm:t>
    </dgm:pt>
    <dgm:pt modelId="{21DE0697-C720-4A46-9173-0B85736856A2}" type="parTrans" cxnId="{26B56D8A-BD28-47A7-A184-923AC24E3FD7}">
      <dgm:prSet/>
      <dgm:spPr/>
      <dgm:t>
        <a:bodyPr/>
        <a:lstStyle/>
        <a:p>
          <a:endParaRPr lang="zh-CN" altLang="en-US"/>
        </a:p>
      </dgm:t>
    </dgm:pt>
    <dgm:pt modelId="{C86B85BA-20B2-479F-B6E1-DA4426AF476E}" type="sibTrans" cxnId="{26B56D8A-BD28-47A7-A184-923AC24E3FD7}">
      <dgm:prSet/>
      <dgm:spPr/>
      <dgm:t>
        <a:bodyPr/>
        <a:lstStyle/>
        <a:p>
          <a:endParaRPr lang="zh-CN" altLang="en-US"/>
        </a:p>
      </dgm:t>
    </dgm:pt>
    <dgm:pt modelId="{7AF074FF-C157-4376-9011-A20B503189F8}" type="pres">
      <dgm:prSet presAssocID="{4BD3C6E2-960D-4102-BF15-35B376B5AA8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1A04841D-6206-446E-9A8F-2B65764C21DB}" type="pres">
      <dgm:prSet presAssocID="{410B037F-1DB7-4807-A251-431CE76F266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4052FD0-380E-44CF-8BFA-A12C575D12F8}" type="pres">
      <dgm:prSet presAssocID="{1F947672-FA9B-4729-8D12-3960792F39A8}" presName="sibTrans" presStyleLbl="sibTrans2D1" presStyleIdx="0" presStyleCnt="4"/>
      <dgm:spPr/>
      <dgm:t>
        <a:bodyPr/>
        <a:lstStyle/>
        <a:p>
          <a:endParaRPr lang="zh-CN" altLang="en-US"/>
        </a:p>
      </dgm:t>
    </dgm:pt>
    <dgm:pt modelId="{0B6ECD64-0C5A-4AFE-A5B0-215407701949}" type="pres">
      <dgm:prSet presAssocID="{1F947672-FA9B-4729-8D12-3960792F39A8}" presName="connectorText" presStyleLbl="sibTrans2D1" presStyleIdx="0" presStyleCnt="4"/>
      <dgm:spPr/>
      <dgm:t>
        <a:bodyPr/>
        <a:lstStyle/>
        <a:p>
          <a:endParaRPr lang="zh-CN" altLang="en-US"/>
        </a:p>
      </dgm:t>
    </dgm:pt>
    <dgm:pt modelId="{1FAB48D3-A7F2-4334-8D3B-9095869ED4D3}" type="pres">
      <dgm:prSet presAssocID="{54E64715-D7DA-4E43-9C04-45112127296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7DA6931-CDF5-4277-B64E-CE1E3CFD8253}" type="pres">
      <dgm:prSet presAssocID="{40406EE1-190A-4420-B612-D486DAD2A876}" presName="sibTrans" presStyleLbl="sibTrans2D1" presStyleIdx="1" presStyleCnt="4"/>
      <dgm:spPr/>
      <dgm:t>
        <a:bodyPr/>
        <a:lstStyle/>
        <a:p>
          <a:endParaRPr lang="zh-CN" altLang="en-US"/>
        </a:p>
      </dgm:t>
    </dgm:pt>
    <dgm:pt modelId="{7C9162D2-9607-4FED-80A9-12D0C92ECDC9}" type="pres">
      <dgm:prSet presAssocID="{40406EE1-190A-4420-B612-D486DAD2A876}" presName="connectorText" presStyleLbl="sibTrans2D1" presStyleIdx="1" presStyleCnt="4"/>
      <dgm:spPr/>
      <dgm:t>
        <a:bodyPr/>
        <a:lstStyle/>
        <a:p>
          <a:endParaRPr lang="zh-CN" altLang="en-US"/>
        </a:p>
      </dgm:t>
    </dgm:pt>
    <dgm:pt modelId="{B68ECD5A-123F-42F5-B9C5-7909E5906BEE}" type="pres">
      <dgm:prSet presAssocID="{E1A12535-093B-4E83-833E-22F32C79574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1EA363B-A536-4D40-8616-3CAD553775D4}" type="pres">
      <dgm:prSet presAssocID="{A48B3BF7-1E61-4698-8D69-0F57E2B73640}" presName="sibTrans" presStyleLbl="sibTrans2D1" presStyleIdx="2" presStyleCnt="4"/>
      <dgm:spPr/>
      <dgm:t>
        <a:bodyPr/>
        <a:lstStyle/>
        <a:p>
          <a:endParaRPr lang="zh-CN" altLang="en-US"/>
        </a:p>
      </dgm:t>
    </dgm:pt>
    <dgm:pt modelId="{64864707-9A81-4979-88EA-0E02822961F4}" type="pres">
      <dgm:prSet presAssocID="{A48B3BF7-1E61-4698-8D69-0F57E2B73640}" presName="connectorText" presStyleLbl="sibTrans2D1" presStyleIdx="2" presStyleCnt="4"/>
      <dgm:spPr/>
      <dgm:t>
        <a:bodyPr/>
        <a:lstStyle/>
        <a:p>
          <a:endParaRPr lang="zh-CN" altLang="en-US"/>
        </a:p>
      </dgm:t>
    </dgm:pt>
    <dgm:pt modelId="{9EC97737-E404-45A1-9062-C6D7BF572EE3}" type="pres">
      <dgm:prSet presAssocID="{A06A9D15-25ED-4B75-A043-22B3E7BEC0E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BBACE45-6D41-4E58-8E88-C3C01AD9CF32}" type="pres">
      <dgm:prSet presAssocID="{C86B85BA-20B2-479F-B6E1-DA4426AF476E}" presName="sibTrans" presStyleLbl="sibTrans2D1" presStyleIdx="3" presStyleCnt="4"/>
      <dgm:spPr/>
      <dgm:t>
        <a:bodyPr/>
        <a:lstStyle/>
        <a:p>
          <a:endParaRPr lang="zh-CN" altLang="en-US"/>
        </a:p>
      </dgm:t>
    </dgm:pt>
    <dgm:pt modelId="{0D9CA431-6B2C-49D6-840F-5BF1216EC881}" type="pres">
      <dgm:prSet presAssocID="{C86B85BA-20B2-479F-B6E1-DA4426AF476E}" presName="connectorText" presStyleLbl="sibTrans2D1" presStyleIdx="3" presStyleCnt="4"/>
      <dgm:spPr/>
      <dgm:t>
        <a:bodyPr/>
        <a:lstStyle/>
        <a:p>
          <a:endParaRPr lang="zh-CN" altLang="en-US"/>
        </a:p>
      </dgm:t>
    </dgm:pt>
  </dgm:ptLst>
  <dgm:cxnLst>
    <dgm:cxn modelId="{26B56D8A-BD28-47A7-A184-923AC24E3FD7}" srcId="{4BD3C6E2-960D-4102-BF15-35B376B5AA8B}" destId="{A06A9D15-25ED-4B75-A043-22B3E7BEC0E6}" srcOrd="3" destOrd="0" parTransId="{21DE0697-C720-4A46-9173-0B85736856A2}" sibTransId="{C86B85BA-20B2-479F-B6E1-DA4426AF476E}"/>
    <dgm:cxn modelId="{8BD24FB5-AD46-4B99-B9FB-5517656E73AB}" type="presOf" srcId="{1F947672-FA9B-4729-8D12-3960792F39A8}" destId="{14052FD0-380E-44CF-8BFA-A12C575D12F8}" srcOrd="0" destOrd="0" presId="urn:microsoft.com/office/officeart/2005/8/layout/cycle2"/>
    <dgm:cxn modelId="{5A9EC922-182E-4ACD-A393-4345130E49C5}" type="presOf" srcId="{410B037F-1DB7-4807-A251-431CE76F2664}" destId="{1A04841D-6206-446E-9A8F-2B65764C21DB}" srcOrd="0" destOrd="0" presId="urn:microsoft.com/office/officeart/2005/8/layout/cycle2"/>
    <dgm:cxn modelId="{FC300D40-BCB3-4FC7-BD91-97835AFEB6BA}" type="presOf" srcId="{40406EE1-190A-4420-B612-D486DAD2A876}" destId="{67DA6931-CDF5-4277-B64E-CE1E3CFD8253}" srcOrd="0" destOrd="0" presId="urn:microsoft.com/office/officeart/2005/8/layout/cycle2"/>
    <dgm:cxn modelId="{AEEC4764-7C2D-497D-98BE-CDC800D14DA0}" srcId="{4BD3C6E2-960D-4102-BF15-35B376B5AA8B}" destId="{54E64715-D7DA-4E43-9C04-451121272962}" srcOrd="1" destOrd="0" parTransId="{BB09666A-2D1F-4050-99B7-82C8A211913E}" sibTransId="{40406EE1-190A-4420-B612-D486DAD2A876}"/>
    <dgm:cxn modelId="{CE9DF0EE-574B-4D62-A20D-35486D9D2DDA}" type="presOf" srcId="{54E64715-D7DA-4E43-9C04-451121272962}" destId="{1FAB48D3-A7F2-4334-8D3B-9095869ED4D3}" srcOrd="0" destOrd="0" presId="urn:microsoft.com/office/officeart/2005/8/layout/cycle2"/>
    <dgm:cxn modelId="{D7E50440-7E85-44BA-A806-049DCA39DF0A}" type="presOf" srcId="{A48B3BF7-1E61-4698-8D69-0F57E2B73640}" destId="{64864707-9A81-4979-88EA-0E02822961F4}" srcOrd="1" destOrd="0" presId="urn:microsoft.com/office/officeart/2005/8/layout/cycle2"/>
    <dgm:cxn modelId="{A52D070D-6B20-472D-A785-C8F155A86073}" type="presOf" srcId="{4BD3C6E2-960D-4102-BF15-35B376B5AA8B}" destId="{7AF074FF-C157-4376-9011-A20B503189F8}" srcOrd="0" destOrd="0" presId="urn:microsoft.com/office/officeart/2005/8/layout/cycle2"/>
    <dgm:cxn modelId="{18310338-18B5-439E-BE8D-BBCDD482D8A6}" srcId="{4BD3C6E2-960D-4102-BF15-35B376B5AA8B}" destId="{E1A12535-093B-4E83-833E-22F32C795747}" srcOrd="2" destOrd="0" parTransId="{7DD33C1F-38FA-46A6-8C59-B183893B5C73}" sibTransId="{A48B3BF7-1E61-4698-8D69-0F57E2B73640}"/>
    <dgm:cxn modelId="{1770A911-CD26-408A-98AF-406374A3EC8A}" type="presOf" srcId="{A06A9D15-25ED-4B75-A043-22B3E7BEC0E6}" destId="{9EC97737-E404-45A1-9062-C6D7BF572EE3}" srcOrd="0" destOrd="0" presId="urn:microsoft.com/office/officeart/2005/8/layout/cycle2"/>
    <dgm:cxn modelId="{F630E83F-4B49-4E39-8425-B0109DB6241E}" type="presOf" srcId="{1F947672-FA9B-4729-8D12-3960792F39A8}" destId="{0B6ECD64-0C5A-4AFE-A5B0-215407701949}" srcOrd="1" destOrd="0" presId="urn:microsoft.com/office/officeart/2005/8/layout/cycle2"/>
    <dgm:cxn modelId="{3EE7191C-2C5F-4469-B8A7-C4B9F2E66F9D}" type="presOf" srcId="{40406EE1-190A-4420-B612-D486DAD2A876}" destId="{7C9162D2-9607-4FED-80A9-12D0C92ECDC9}" srcOrd="1" destOrd="0" presId="urn:microsoft.com/office/officeart/2005/8/layout/cycle2"/>
    <dgm:cxn modelId="{2CFE8119-A993-458D-85C6-3B80F9AA656A}" type="presOf" srcId="{C86B85BA-20B2-479F-B6E1-DA4426AF476E}" destId="{EBBACE45-6D41-4E58-8E88-C3C01AD9CF32}" srcOrd="0" destOrd="0" presId="urn:microsoft.com/office/officeart/2005/8/layout/cycle2"/>
    <dgm:cxn modelId="{42D60C48-60E4-4465-B4DB-2D6123DA0278}" type="presOf" srcId="{C86B85BA-20B2-479F-B6E1-DA4426AF476E}" destId="{0D9CA431-6B2C-49D6-840F-5BF1216EC881}" srcOrd="1" destOrd="0" presId="urn:microsoft.com/office/officeart/2005/8/layout/cycle2"/>
    <dgm:cxn modelId="{C49A3784-8F6B-4278-A2DD-2E2FCBE810DB}" type="presOf" srcId="{E1A12535-093B-4E83-833E-22F32C795747}" destId="{B68ECD5A-123F-42F5-B9C5-7909E5906BEE}" srcOrd="0" destOrd="0" presId="urn:microsoft.com/office/officeart/2005/8/layout/cycle2"/>
    <dgm:cxn modelId="{9AE53B3E-6372-4301-9F2F-A4EC81A30F5B}" type="presOf" srcId="{A48B3BF7-1E61-4698-8D69-0F57E2B73640}" destId="{E1EA363B-A536-4D40-8616-3CAD553775D4}" srcOrd="0" destOrd="0" presId="urn:microsoft.com/office/officeart/2005/8/layout/cycle2"/>
    <dgm:cxn modelId="{8ABFEE8A-9978-4AE7-B3BC-BBA0536D4882}" srcId="{4BD3C6E2-960D-4102-BF15-35B376B5AA8B}" destId="{410B037F-1DB7-4807-A251-431CE76F2664}" srcOrd="0" destOrd="0" parTransId="{096CF2BD-C510-4B93-9FE3-6DB490B1062D}" sibTransId="{1F947672-FA9B-4729-8D12-3960792F39A8}"/>
    <dgm:cxn modelId="{7D98FA14-2D13-4F42-91EA-99D3BBB9A57B}" type="presParOf" srcId="{7AF074FF-C157-4376-9011-A20B503189F8}" destId="{1A04841D-6206-446E-9A8F-2B65764C21DB}" srcOrd="0" destOrd="0" presId="urn:microsoft.com/office/officeart/2005/8/layout/cycle2"/>
    <dgm:cxn modelId="{CBC5573A-05A7-4DAA-9D02-D0E24B285C18}" type="presParOf" srcId="{7AF074FF-C157-4376-9011-A20B503189F8}" destId="{14052FD0-380E-44CF-8BFA-A12C575D12F8}" srcOrd="1" destOrd="0" presId="urn:microsoft.com/office/officeart/2005/8/layout/cycle2"/>
    <dgm:cxn modelId="{397AE94B-4B9B-4EBA-895D-DA8A37AD5237}" type="presParOf" srcId="{14052FD0-380E-44CF-8BFA-A12C575D12F8}" destId="{0B6ECD64-0C5A-4AFE-A5B0-215407701949}" srcOrd="0" destOrd="0" presId="urn:microsoft.com/office/officeart/2005/8/layout/cycle2"/>
    <dgm:cxn modelId="{7E90D514-412E-4C4D-B565-920F28A66348}" type="presParOf" srcId="{7AF074FF-C157-4376-9011-A20B503189F8}" destId="{1FAB48D3-A7F2-4334-8D3B-9095869ED4D3}" srcOrd="2" destOrd="0" presId="urn:microsoft.com/office/officeart/2005/8/layout/cycle2"/>
    <dgm:cxn modelId="{836FA9A4-1BB1-4B9F-8B50-1CAD96531367}" type="presParOf" srcId="{7AF074FF-C157-4376-9011-A20B503189F8}" destId="{67DA6931-CDF5-4277-B64E-CE1E3CFD8253}" srcOrd="3" destOrd="0" presId="urn:microsoft.com/office/officeart/2005/8/layout/cycle2"/>
    <dgm:cxn modelId="{DDC7CF36-0D0F-4CC3-9FD8-82F2DAD7B23A}" type="presParOf" srcId="{67DA6931-CDF5-4277-B64E-CE1E3CFD8253}" destId="{7C9162D2-9607-4FED-80A9-12D0C92ECDC9}" srcOrd="0" destOrd="0" presId="urn:microsoft.com/office/officeart/2005/8/layout/cycle2"/>
    <dgm:cxn modelId="{AD81B490-E0AA-4B95-B19B-11699F6C428D}" type="presParOf" srcId="{7AF074FF-C157-4376-9011-A20B503189F8}" destId="{B68ECD5A-123F-42F5-B9C5-7909E5906BEE}" srcOrd="4" destOrd="0" presId="urn:microsoft.com/office/officeart/2005/8/layout/cycle2"/>
    <dgm:cxn modelId="{813BA520-5414-4AE0-B1AF-DF275870498F}" type="presParOf" srcId="{7AF074FF-C157-4376-9011-A20B503189F8}" destId="{E1EA363B-A536-4D40-8616-3CAD553775D4}" srcOrd="5" destOrd="0" presId="urn:microsoft.com/office/officeart/2005/8/layout/cycle2"/>
    <dgm:cxn modelId="{3CC80228-3858-4A5A-B643-C2C24DB10669}" type="presParOf" srcId="{E1EA363B-A536-4D40-8616-3CAD553775D4}" destId="{64864707-9A81-4979-88EA-0E02822961F4}" srcOrd="0" destOrd="0" presId="urn:microsoft.com/office/officeart/2005/8/layout/cycle2"/>
    <dgm:cxn modelId="{42D1890D-4304-43BF-B9FB-2BD3DFD25716}" type="presParOf" srcId="{7AF074FF-C157-4376-9011-A20B503189F8}" destId="{9EC97737-E404-45A1-9062-C6D7BF572EE3}" srcOrd="6" destOrd="0" presId="urn:microsoft.com/office/officeart/2005/8/layout/cycle2"/>
    <dgm:cxn modelId="{FB4692B1-C748-40EF-A967-8FF0B39E698D}" type="presParOf" srcId="{7AF074FF-C157-4376-9011-A20B503189F8}" destId="{EBBACE45-6D41-4E58-8E88-C3C01AD9CF32}" srcOrd="7" destOrd="0" presId="urn:microsoft.com/office/officeart/2005/8/layout/cycle2"/>
    <dgm:cxn modelId="{057B76D9-B616-4600-82F9-88B93015143C}" type="presParOf" srcId="{EBBACE45-6D41-4E58-8E88-C3C01AD9CF32}" destId="{0D9CA431-6B2C-49D6-840F-5BF1216EC88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46DA74-451B-4112-9906-559526A24896}" type="doc">
      <dgm:prSet loTypeId="urn:microsoft.com/office/officeart/2005/8/layout/target3" loCatId="list" qsTypeId="urn:microsoft.com/office/officeart/2005/8/quickstyle/simple3" qsCatId="simple" csTypeId="urn:microsoft.com/office/officeart/2005/8/colors/accent5_4" csCatId="accent5" phldr="1"/>
      <dgm:spPr/>
      <dgm:t>
        <a:bodyPr/>
        <a:lstStyle/>
        <a:p>
          <a:endParaRPr lang="zh-CN" altLang="en-US"/>
        </a:p>
      </dgm:t>
    </dgm:pt>
    <dgm:pt modelId="{0EC0D666-B507-40BF-95E2-D46C6B192CA7}">
      <dgm:prSet phldrT="[文本]"/>
      <dgm:spPr/>
      <dgm:t>
        <a:bodyPr/>
        <a:lstStyle/>
        <a:p>
          <a:r>
            <a:rPr lang="zh-CN" altLang="en-US" dirty="0" smtClean="0"/>
            <a:t>基础环境</a:t>
          </a:r>
          <a:endParaRPr lang="zh-CN" altLang="en-US" dirty="0"/>
        </a:p>
      </dgm:t>
    </dgm:pt>
    <dgm:pt modelId="{029B6995-45C3-4E4F-9FC7-835A20161F92}" type="parTrans" cxnId="{20DD141A-78AE-4E82-AAC8-AE57821B20A5}">
      <dgm:prSet/>
      <dgm:spPr/>
      <dgm:t>
        <a:bodyPr/>
        <a:lstStyle/>
        <a:p>
          <a:endParaRPr lang="zh-CN" altLang="en-US"/>
        </a:p>
      </dgm:t>
    </dgm:pt>
    <dgm:pt modelId="{BD2C6951-130F-4CE1-A9D4-842181CE67D8}" type="sibTrans" cxnId="{20DD141A-78AE-4E82-AAC8-AE57821B20A5}">
      <dgm:prSet/>
      <dgm:spPr/>
      <dgm:t>
        <a:bodyPr/>
        <a:lstStyle/>
        <a:p>
          <a:endParaRPr lang="zh-CN" altLang="en-US"/>
        </a:p>
      </dgm:t>
    </dgm:pt>
    <dgm:pt modelId="{9905DCD3-D140-4231-A34C-49259DAA3B44}">
      <dgm:prSet phldrT="[文本]"/>
      <dgm:spPr/>
      <dgm:t>
        <a:bodyPr/>
        <a:lstStyle/>
        <a:p>
          <a:r>
            <a:rPr lang="zh-CN" altLang="en-US" dirty="0" smtClean="0"/>
            <a:t>创客空间</a:t>
          </a:r>
          <a:endParaRPr lang="zh-CN" altLang="en-US" dirty="0"/>
        </a:p>
      </dgm:t>
    </dgm:pt>
    <dgm:pt modelId="{2BD5AA2A-EB73-4EE9-80B3-D7B10E2D26C7}" type="parTrans" cxnId="{68CB2505-B31D-4338-99B6-A73FB51C39A3}">
      <dgm:prSet/>
      <dgm:spPr/>
      <dgm:t>
        <a:bodyPr/>
        <a:lstStyle/>
        <a:p>
          <a:endParaRPr lang="zh-CN" altLang="en-US"/>
        </a:p>
      </dgm:t>
    </dgm:pt>
    <dgm:pt modelId="{EBA37573-C952-4B32-BA02-1563D9C99369}" type="sibTrans" cxnId="{68CB2505-B31D-4338-99B6-A73FB51C39A3}">
      <dgm:prSet/>
      <dgm:spPr/>
      <dgm:t>
        <a:bodyPr/>
        <a:lstStyle/>
        <a:p>
          <a:endParaRPr lang="zh-CN" altLang="en-US"/>
        </a:p>
      </dgm:t>
    </dgm:pt>
    <dgm:pt modelId="{EF7B9BC1-B858-4870-8C38-85736E6C4DFA}">
      <dgm:prSet phldrT="[文本]"/>
      <dgm:spPr/>
      <dgm:t>
        <a:bodyPr/>
        <a:lstStyle/>
        <a:p>
          <a:r>
            <a:rPr lang="zh-CN" altLang="en-US" dirty="0" smtClean="0"/>
            <a:t>教育理论</a:t>
          </a:r>
          <a:endParaRPr lang="zh-CN" altLang="en-US" dirty="0"/>
        </a:p>
      </dgm:t>
    </dgm:pt>
    <dgm:pt modelId="{7B62956C-AE43-4BBD-8F80-2FD25D03EF55}" type="parTrans" cxnId="{0A66E375-EABB-4620-AF14-47A82821288B}">
      <dgm:prSet/>
      <dgm:spPr/>
      <dgm:t>
        <a:bodyPr/>
        <a:lstStyle/>
        <a:p>
          <a:endParaRPr lang="zh-CN" altLang="en-US"/>
        </a:p>
      </dgm:t>
    </dgm:pt>
    <dgm:pt modelId="{F4449024-B61F-45EA-B588-362938F7DA7B}" type="sibTrans" cxnId="{0A66E375-EABB-4620-AF14-47A82821288B}">
      <dgm:prSet/>
      <dgm:spPr/>
      <dgm:t>
        <a:bodyPr/>
        <a:lstStyle/>
        <a:p>
          <a:endParaRPr lang="zh-CN" altLang="en-US"/>
        </a:p>
      </dgm:t>
    </dgm:pt>
    <dgm:pt modelId="{C4FD5D3B-54D5-4282-AC0F-E0F1CA56456C}">
      <dgm:prSet phldrT="[文本]"/>
      <dgm:spPr/>
      <dgm:t>
        <a:bodyPr/>
        <a:lstStyle/>
        <a:p>
          <a:r>
            <a:rPr lang="zh-CN" altLang="en-US" dirty="0" smtClean="0"/>
            <a:t>创客教育</a:t>
          </a:r>
          <a:endParaRPr lang="zh-CN" altLang="en-US" dirty="0"/>
        </a:p>
      </dgm:t>
    </dgm:pt>
    <dgm:pt modelId="{B261257E-DD43-4BC9-9242-49BAF17E00D7}" type="parTrans" cxnId="{F8415692-82F2-4B90-95C0-E01E70F58057}">
      <dgm:prSet/>
      <dgm:spPr/>
      <dgm:t>
        <a:bodyPr/>
        <a:lstStyle/>
        <a:p>
          <a:endParaRPr lang="zh-CN" altLang="en-US"/>
        </a:p>
      </dgm:t>
    </dgm:pt>
    <dgm:pt modelId="{6C12F1AF-B6FC-435F-BD47-95BD32C818B7}" type="sibTrans" cxnId="{F8415692-82F2-4B90-95C0-E01E70F58057}">
      <dgm:prSet/>
      <dgm:spPr/>
      <dgm:t>
        <a:bodyPr/>
        <a:lstStyle/>
        <a:p>
          <a:endParaRPr lang="zh-CN" altLang="en-US"/>
        </a:p>
      </dgm:t>
    </dgm:pt>
    <dgm:pt modelId="{4B6FD57B-5CB6-4046-920B-C4DEA28F8605}">
      <dgm:prSet phldrT="[文本]"/>
      <dgm:spPr/>
      <dgm:t>
        <a:bodyPr/>
        <a:lstStyle/>
        <a:p>
          <a:r>
            <a:rPr lang="zh-CN" altLang="en-US" dirty="0" smtClean="0"/>
            <a:t>教学设计</a:t>
          </a:r>
          <a:r>
            <a:rPr lang="en-US" altLang="zh-CN" dirty="0" smtClean="0"/>
            <a:t>-</a:t>
          </a:r>
          <a:r>
            <a:rPr lang="zh-CN" altLang="en-US" dirty="0" smtClean="0"/>
            <a:t>实施</a:t>
          </a:r>
          <a:endParaRPr lang="zh-CN" altLang="en-US" dirty="0"/>
        </a:p>
      </dgm:t>
    </dgm:pt>
    <dgm:pt modelId="{8DF0493F-D882-40B6-973E-E3D227EBDF74}" type="parTrans" cxnId="{E77E2D8A-CCA3-4CAF-8046-DE269146F156}">
      <dgm:prSet/>
      <dgm:spPr/>
      <dgm:t>
        <a:bodyPr/>
        <a:lstStyle/>
        <a:p>
          <a:endParaRPr lang="zh-CN" altLang="en-US"/>
        </a:p>
      </dgm:t>
    </dgm:pt>
    <dgm:pt modelId="{03AA74E5-CA7D-42D1-80D3-70B9C3CB66D0}" type="sibTrans" cxnId="{E77E2D8A-CCA3-4CAF-8046-DE269146F156}">
      <dgm:prSet/>
      <dgm:spPr/>
      <dgm:t>
        <a:bodyPr/>
        <a:lstStyle/>
        <a:p>
          <a:endParaRPr lang="zh-CN" altLang="en-US"/>
        </a:p>
      </dgm:t>
    </dgm:pt>
    <dgm:pt modelId="{3E3334C1-5358-4778-820F-A360EAA3EB85}">
      <dgm:prSet phldrT="[文本]"/>
      <dgm:spPr/>
      <dgm:t>
        <a:bodyPr/>
        <a:lstStyle/>
        <a:p>
          <a:r>
            <a:rPr lang="zh-CN" altLang="en-US" dirty="0" smtClean="0"/>
            <a:t>教师</a:t>
          </a:r>
          <a:r>
            <a:rPr lang="en-US" altLang="zh-CN" dirty="0" smtClean="0"/>
            <a:t>+</a:t>
          </a:r>
          <a:r>
            <a:rPr lang="zh-CN" altLang="en-US" dirty="0" smtClean="0"/>
            <a:t>学生</a:t>
          </a:r>
          <a:endParaRPr lang="zh-CN" altLang="en-US" dirty="0"/>
        </a:p>
      </dgm:t>
    </dgm:pt>
    <dgm:pt modelId="{DCB50AAB-B93F-4EF3-9F6E-5AC8C9E0EA78}" type="parTrans" cxnId="{03368EF7-E73E-49A6-A00C-30F841788330}">
      <dgm:prSet/>
      <dgm:spPr/>
      <dgm:t>
        <a:bodyPr/>
        <a:lstStyle/>
        <a:p>
          <a:endParaRPr lang="zh-CN" altLang="en-US"/>
        </a:p>
      </dgm:t>
    </dgm:pt>
    <dgm:pt modelId="{72DB8C55-281D-41E2-99C2-652C8144536B}" type="sibTrans" cxnId="{03368EF7-E73E-49A6-A00C-30F841788330}">
      <dgm:prSet/>
      <dgm:spPr/>
      <dgm:t>
        <a:bodyPr/>
        <a:lstStyle/>
        <a:p>
          <a:endParaRPr lang="zh-CN" altLang="en-US"/>
        </a:p>
      </dgm:t>
    </dgm:pt>
    <dgm:pt modelId="{BD7558CC-6065-4299-B6EA-B6F6F93D1196}">
      <dgm:prSet phldrT="[文本]"/>
      <dgm:spPr/>
      <dgm:t>
        <a:bodyPr/>
        <a:lstStyle/>
        <a:p>
          <a:r>
            <a:rPr lang="zh-CN" altLang="en-US" dirty="0" smtClean="0"/>
            <a:t>作品制作</a:t>
          </a:r>
          <a:endParaRPr lang="zh-CN" altLang="en-US" dirty="0"/>
        </a:p>
      </dgm:t>
    </dgm:pt>
    <dgm:pt modelId="{089EC0A6-3719-44FE-B3D8-C0A2FCE34C7B}" type="parTrans" cxnId="{80927421-A22A-4C42-BF25-9ABD93B055EA}">
      <dgm:prSet/>
      <dgm:spPr/>
      <dgm:t>
        <a:bodyPr/>
        <a:lstStyle/>
        <a:p>
          <a:endParaRPr lang="zh-CN" altLang="en-US"/>
        </a:p>
      </dgm:t>
    </dgm:pt>
    <dgm:pt modelId="{6E24BCFF-8D09-4862-9434-6D4D42E51F4F}" type="sibTrans" cxnId="{80927421-A22A-4C42-BF25-9ABD93B055EA}">
      <dgm:prSet/>
      <dgm:spPr/>
      <dgm:t>
        <a:bodyPr/>
        <a:lstStyle/>
        <a:p>
          <a:endParaRPr lang="zh-CN" altLang="en-US"/>
        </a:p>
      </dgm:t>
    </dgm:pt>
    <dgm:pt modelId="{1F5AF2FF-D40C-4CFC-9A50-3A860B464530}">
      <dgm:prSet phldrT="[文本]"/>
      <dgm:spPr/>
      <dgm:t>
        <a:bodyPr/>
        <a:lstStyle/>
        <a:p>
          <a:r>
            <a:rPr lang="zh-CN" altLang="en-US" dirty="0" smtClean="0"/>
            <a:t>选题</a:t>
          </a:r>
          <a:r>
            <a:rPr lang="en-US" altLang="zh-CN" dirty="0" smtClean="0"/>
            <a:t>-</a:t>
          </a:r>
          <a:r>
            <a:rPr lang="zh-CN" altLang="en-US" dirty="0" smtClean="0"/>
            <a:t>制作</a:t>
          </a:r>
          <a:r>
            <a:rPr lang="en-US" altLang="zh-CN" dirty="0" smtClean="0"/>
            <a:t>-</a:t>
          </a:r>
          <a:r>
            <a:rPr lang="zh-CN" altLang="en-US" dirty="0" smtClean="0"/>
            <a:t>评价</a:t>
          </a:r>
          <a:endParaRPr lang="zh-CN" altLang="en-US" dirty="0"/>
        </a:p>
      </dgm:t>
    </dgm:pt>
    <dgm:pt modelId="{DE26369A-1E8A-467E-BAFC-F6E9B840B386}" type="parTrans" cxnId="{40D4163B-4E8E-499B-BC1F-51405B5CFBB4}">
      <dgm:prSet/>
      <dgm:spPr/>
      <dgm:t>
        <a:bodyPr/>
        <a:lstStyle/>
        <a:p>
          <a:endParaRPr lang="zh-CN" altLang="en-US"/>
        </a:p>
      </dgm:t>
    </dgm:pt>
    <dgm:pt modelId="{ECB9A3A2-642E-4669-8C4C-ADFF11DD306A}" type="sibTrans" cxnId="{40D4163B-4E8E-499B-BC1F-51405B5CFBB4}">
      <dgm:prSet/>
      <dgm:spPr/>
      <dgm:t>
        <a:bodyPr/>
        <a:lstStyle/>
        <a:p>
          <a:endParaRPr lang="zh-CN" altLang="en-US"/>
        </a:p>
      </dgm:t>
    </dgm:pt>
    <dgm:pt modelId="{957A4652-52CB-428A-8DDD-53F45AD2F382}">
      <dgm:prSet phldrT="[文本]"/>
      <dgm:spPr/>
      <dgm:t>
        <a:bodyPr/>
        <a:lstStyle/>
        <a:p>
          <a:r>
            <a:rPr lang="zh-CN" altLang="en-US" dirty="0" smtClean="0"/>
            <a:t>学生</a:t>
          </a:r>
          <a:endParaRPr lang="zh-CN" altLang="en-US" dirty="0"/>
        </a:p>
      </dgm:t>
    </dgm:pt>
    <dgm:pt modelId="{39DEDC21-7B48-4981-97BB-BEB6026B7137}" type="parTrans" cxnId="{F9FD03AF-22E1-41FE-9CE5-81967C9779E0}">
      <dgm:prSet/>
      <dgm:spPr/>
      <dgm:t>
        <a:bodyPr/>
        <a:lstStyle/>
        <a:p>
          <a:endParaRPr lang="zh-CN" altLang="en-US"/>
        </a:p>
      </dgm:t>
    </dgm:pt>
    <dgm:pt modelId="{A96A4AE8-9CD0-47DE-85BB-087B6E6C7A5F}" type="sibTrans" cxnId="{F9FD03AF-22E1-41FE-9CE5-81967C9779E0}">
      <dgm:prSet/>
      <dgm:spPr/>
      <dgm:t>
        <a:bodyPr/>
        <a:lstStyle/>
        <a:p>
          <a:endParaRPr lang="zh-CN" altLang="en-US"/>
        </a:p>
      </dgm:t>
    </dgm:pt>
    <dgm:pt modelId="{F6F60CAB-DEFC-4172-88D8-052746C6885B}" type="pres">
      <dgm:prSet presAssocID="{4F46DA74-451B-4112-9906-559526A24896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9C0ADEBD-AA5D-4CF1-9CC6-26D2BCC4ED07}" type="pres">
      <dgm:prSet presAssocID="{0EC0D666-B507-40BF-95E2-D46C6B192CA7}" presName="circle1" presStyleLbl="node1" presStyleIdx="0" presStyleCnt="3"/>
      <dgm:spPr/>
    </dgm:pt>
    <dgm:pt modelId="{2A523DA2-0D15-4049-A685-342BCDD3DE29}" type="pres">
      <dgm:prSet presAssocID="{0EC0D666-B507-40BF-95E2-D46C6B192CA7}" presName="space" presStyleCnt="0"/>
      <dgm:spPr/>
    </dgm:pt>
    <dgm:pt modelId="{D1F98689-A3E3-4E35-98B9-CA93D4D4D9E9}" type="pres">
      <dgm:prSet presAssocID="{0EC0D666-B507-40BF-95E2-D46C6B192CA7}" presName="rect1" presStyleLbl="alignAcc1" presStyleIdx="0" presStyleCnt="3"/>
      <dgm:spPr/>
      <dgm:t>
        <a:bodyPr/>
        <a:lstStyle/>
        <a:p>
          <a:endParaRPr lang="zh-CN" altLang="en-US"/>
        </a:p>
      </dgm:t>
    </dgm:pt>
    <dgm:pt modelId="{DC0CCD7D-CF44-415C-9EE9-F9B9F8390FAE}" type="pres">
      <dgm:prSet presAssocID="{C4FD5D3B-54D5-4282-AC0F-E0F1CA56456C}" presName="vertSpace2" presStyleLbl="node1" presStyleIdx="0" presStyleCnt="3"/>
      <dgm:spPr/>
    </dgm:pt>
    <dgm:pt modelId="{947B40AF-8BBC-4520-9357-1A1ABCED4160}" type="pres">
      <dgm:prSet presAssocID="{C4FD5D3B-54D5-4282-AC0F-E0F1CA56456C}" presName="circle2" presStyleLbl="node1" presStyleIdx="1" presStyleCnt="3"/>
      <dgm:spPr/>
    </dgm:pt>
    <dgm:pt modelId="{30F73D67-123F-4A04-9BDE-E3EACEE92790}" type="pres">
      <dgm:prSet presAssocID="{C4FD5D3B-54D5-4282-AC0F-E0F1CA56456C}" presName="rect2" presStyleLbl="alignAcc1" presStyleIdx="1" presStyleCnt="3"/>
      <dgm:spPr/>
      <dgm:t>
        <a:bodyPr/>
        <a:lstStyle/>
        <a:p>
          <a:endParaRPr lang="zh-CN" altLang="en-US"/>
        </a:p>
      </dgm:t>
    </dgm:pt>
    <dgm:pt modelId="{CFF5740E-3F3B-42B1-B44A-4EC2FA9DE5B6}" type="pres">
      <dgm:prSet presAssocID="{BD7558CC-6065-4299-B6EA-B6F6F93D1196}" presName="vertSpace3" presStyleLbl="node1" presStyleIdx="1" presStyleCnt="3"/>
      <dgm:spPr/>
    </dgm:pt>
    <dgm:pt modelId="{1396B2D8-C1D9-434A-B5F0-BF950104A4B8}" type="pres">
      <dgm:prSet presAssocID="{BD7558CC-6065-4299-B6EA-B6F6F93D1196}" presName="circle3" presStyleLbl="node1" presStyleIdx="2" presStyleCnt="3"/>
      <dgm:spPr/>
    </dgm:pt>
    <dgm:pt modelId="{FBAB51E0-484E-4C0E-B365-D006420E011C}" type="pres">
      <dgm:prSet presAssocID="{BD7558CC-6065-4299-B6EA-B6F6F93D1196}" presName="rect3" presStyleLbl="alignAcc1" presStyleIdx="2" presStyleCnt="3"/>
      <dgm:spPr/>
      <dgm:t>
        <a:bodyPr/>
        <a:lstStyle/>
        <a:p>
          <a:endParaRPr lang="zh-CN" altLang="en-US"/>
        </a:p>
      </dgm:t>
    </dgm:pt>
    <dgm:pt modelId="{D60946D7-6DF8-45FA-A46E-385A94450886}" type="pres">
      <dgm:prSet presAssocID="{0EC0D666-B507-40BF-95E2-D46C6B192CA7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2313FE9-9B9C-4526-AA82-246D6A5F2BD9}" type="pres">
      <dgm:prSet presAssocID="{0EC0D666-B507-40BF-95E2-D46C6B192CA7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DCC4725-9C6B-49D0-892A-5C69BDB2BE29}" type="pres">
      <dgm:prSet presAssocID="{C4FD5D3B-54D5-4282-AC0F-E0F1CA56456C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4A5CA72-2D81-4379-A24F-EDE3B8351D40}" type="pres">
      <dgm:prSet presAssocID="{C4FD5D3B-54D5-4282-AC0F-E0F1CA56456C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5280689-72FE-43DB-AA92-AD0A5CEC3C25}" type="pres">
      <dgm:prSet presAssocID="{BD7558CC-6065-4299-B6EA-B6F6F93D1196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58A2729-E09A-41E1-8CC6-8CE9F55C4191}" type="pres">
      <dgm:prSet presAssocID="{BD7558CC-6065-4299-B6EA-B6F6F93D1196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83A3349D-13CE-46EA-81C7-E2F0EBC10D4E}" type="presOf" srcId="{4F46DA74-451B-4112-9906-559526A24896}" destId="{F6F60CAB-DEFC-4172-88D8-052746C6885B}" srcOrd="0" destOrd="0" presId="urn:microsoft.com/office/officeart/2005/8/layout/target3"/>
    <dgm:cxn modelId="{4966EE08-01D2-45A7-B110-10F1536F2D71}" type="presOf" srcId="{0EC0D666-B507-40BF-95E2-D46C6B192CA7}" destId="{D60946D7-6DF8-45FA-A46E-385A94450886}" srcOrd="1" destOrd="0" presId="urn:microsoft.com/office/officeart/2005/8/layout/target3"/>
    <dgm:cxn modelId="{80927421-A22A-4C42-BF25-9ABD93B055EA}" srcId="{4F46DA74-451B-4112-9906-559526A24896}" destId="{BD7558CC-6065-4299-B6EA-B6F6F93D1196}" srcOrd="2" destOrd="0" parTransId="{089EC0A6-3719-44FE-B3D8-C0A2FCE34C7B}" sibTransId="{6E24BCFF-8D09-4862-9434-6D4D42E51F4F}"/>
    <dgm:cxn modelId="{F9FD03AF-22E1-41FE-9CE5-81967C9779E0}" srcId="{BD7558CC-6065-4299-B6EA-B6F6F93D1196}" destId="{957A4652-52CB-428A-8DDD-53F45AD2F382}" srcOrd="1" destOrd="0" parTransId="{39DEDC21-7B48-4981-97BB-BEB6026B7137}" sibTransId="{A96A4AE8-9CD0-47DE-85BB-087B6E6C7A5F}"/>
    <dgm:cxn modelId="{40D4163B-4E8E-499B-BC1F-51405B5CFBB4}" srcId="{BD7558CC-6065-4299-B6EA-B6F6F93D1196}" destId="{1F5AF2FF-D40C-4CFC-9A50-3A860B464530}" srcOrd="0" destOrd="0" parTransId="{DE26369A-1E8A-467E-BAFC-F6E9B840B386}" sibTransId="{ECB9A3A2-642E-4669-8C4C-ADFF11DD306A}"/>
    <dgm:cxn modelId="{2F5796CE-B38D-43CE-9FBC-EAF8B2DC707A}" type="presOf" srcId="{957A4652-52CB-428A-8DDD-53F45AD2F382}" destId="{D58A2729-E09A-41E1-8CC6-8CE9F55C4191}" srcOrd="0" destOrd="1" presId="urn:microsoft.com/office/officeart/2005/8/layout/target3"/>
    <dgm:cxn modelId="{65D44034-64A0-4CB6-ACB2-3D1CA6E7FEA4}" type="presOf" srcId="{BD7558CC-6065-4299-B6EA-B6F6F93D1196}" destId="{FBAB51E0-484E-4C0E-B365-D006420E011C}" srcOrd="0" destOrd="0" presId="urn:microsoft.com/office/officeart/2005/8/layout/target3"/>
    <dgm:cxn modelId="{20DD141A-78AE-4E82-AAC8-AE57821B20A5}" srcId="{4F46DA74-451B-4112-9906-559526A24896}" destId="{0EC0D666-B507-40BF-95E2-D46C6B192CA7}" srcOrd="0" destOrd="0" parTransId="{029B6995-45C3-4E4F-9FC7-835A20161F92}" sibTransId="{BD2C6951-130F-4CE1-A9D4-842181CE67D8}"/>
    <dgm:cxn modelId="{E40EEE95-895E-4C00-9A09-3C70A52EEC42}" type="presOf" srcId="{0EC0D666-B507-40BF-95E2-D46C6B192CA7}" destId="{D1F98689-A3E3-4E35-98B9-CA93D4D4D9E9}" srcOrd="0" destOrd="0" presId="urn:microsoft.com/office/officeart/2005/8/layout/target3"/>
    <dgm:cxn modelId="{F8415692-82F2-4B90-95C0-E01E70F58057}" srcId="{4F46DA74-451B-4112-9906-559526A24896}" destId="{C4FD5D3B-54D5-4282-AC0F-E0F1CA56456C}" srcOrd="1" destOrd="0" parTransId="{B261257E-DD43-4BC9-9242-49BAF17E00D7}" sibTransId="{6C12F1AF-B6FC-435F-BD47-95BD32C818B7}"/>
    <dgm:cxn modelId="{46D3F0FE-07E2-4575-A882-41C754DAB35B}" type="presOf" srcId="{4B6FD57B-5CB6-4046-920B-C4DEA28F8605}" destId="{44A5CA72-2D81-4379-A24F-EDE3B8351D40}" srcOrd="0" destOrd="0" presId="urn:microsoft.com/office/officeart/2005/8/layout/target3"/>
    <dgm:cxn modelId="{0751B216-E057-437B-9352-38F3B957582B}" type="presOf" srcId="{C4FD5D3B-54D5-4282-AC0F-E0F1CA56456C}" destId="{30F73D67-123F-4A04-9BDE-E3EACEE92790}" srcOrd="0" destOrd="0" presId="urn:microsoft.com/office/officeart/2005/8/layout/target3"/>
    <dgm:cxn modelId="{5637280A-F4F5-48D2-A74F-D20253D0EA30}" type="presOf" srcId="{EF7B9BC1-B858-4870-8C38-85736E6C4DFA}" destId="{42313FE9-9B9C-4526-AA82-246D6A5F2BD9}" srcOrd="0" destOrd="1" presId="urn:microsoft.com/office/officeart/2005/8/layout/target3"/>
    <dgm:cxn modelId="{0035E9C1-D2A4-422D-83C2-9605483A0DB3}" type="presOf" srcId="{BD7558CC-6065-4299-B6EA-B6F6F93D1196}" destId="{D5280689-72FE-43DB-AA92-AD0A5CEC3C25}" srcOrd="1" destOrd="0" presId="urn:microsoft.com/office/officeart/2005/8/layout/target3"/>
    <dgm:cxn modelId="{03368EF7-E73E-49A6-A00C-30F841788330}" srcId="{C4FD5D3B-54D5-4282-AC0F-E0F1CA56456C}" destId="{3E3334C1-5358-4778-820F-A360EAA3EB85}" srcOrd="1" destOrd="0" parTransId="{DCB50AAB-B93F-4EF3-9F6E-5AC8C9E0EA78}" sibTransId="{72DB8C55-281D-41E2-99C2-652C8144536B}"/>
    <dgm:cxn modelId="{219952BB-1688-4566-B2AA-314D3A4E5466}" type="presOf" srcId="{9905DCD3-D140-4231-A34C-49259DAA3B44}" destId="{42313FE9-9B9C-4526-AA82-246D6A5F2BD9}" srcOrd="0" destOrd="0" presId="urn:microsoft.com/office/officeart/2005/8/layout/target3"/>
    <dgm:cxn modelId="{0A66E375-EABB-4620-AF14-47A82821288B}" srcId="{0EC0D666-B507-40BF-95E2-D46C6B192CA7}" destId="{EF7B9BC1-B858-4870-8C38-85736E6C4DFA}" srcOrd="1" destOrd="0" parTransId="{7B62956C-AE43-4BBD-8F80-2FD25D03EF55}" sibTransId="{F4449024-B61F-45EA-B588-362938F7DA7B}"/>
    <dgm:cxn modelId="{4BCB80FA-A42B-4C06-BC09-4BD46EC93249}" type="presOf" srcId="{C4FD5D3B-54D5-4282-AC0F-E0F1CA56456C}" destId="{7DCC4725-9C6B-49D0-892A-5C69BDB2BE29}" srcOrd="1" destOrd="0" presId="urn:microsoft.com/office/officeart/2005/8/layout/target3"/>
    <dgm:cxn modelId="{D59508FF-B299-4F5F-9164-7B7A6325109F}" type="presOf" srcId="{1F5AF2FF-D40C-4CFC-9A50-3A860B464530}" destId="{D58A2729-E09A-41E1-8CC6-8CE9F55C4191}" srcOrd="0" destOrd="0" presId="urn:microsoft.com/office/officeart/2005/8/layout/target3"/>
    <dgm:cxn modelId="{E77E2D8A-CCA3-4CAF-8046-DE269146F156}" srcId="{C4FD5D3B-54D5-4282-AC0F-E0F1CA56456C}" destId="{4B6FD57B-5CB6-4046-920B-C4DEA28F8605}" srcOrd="0" destOrd="0" parTransId="{8DF0493F-D882-40B6-973E-E3D227EBDF74}" sibTransId="{03AA74E5-CA7D-42D1-80D3-70B9C3CB66D0}"/>
    <dgm:cxn modelId="{1F490E17-E00E-4E13-85FE-96D699B20AD9}" type="presOf" srcId="{3E3334C1-5358-4778-820F-A360EAA3EB85}" destId="{44A5CA72-2D81-4379-A24F-EDE3B8351D40}" srcOrd="0" destOrd="1" presId="urn:microsoft.com/office/officeart/2005/8/layout/target3"/>
    <dgm:cxn modelId="{68CB2505-B31D-4338-99B6-A73FB51C39A3}" srcId="{0EC0D666-B507-40BF-95E2-D46C6B192CA7}" destId="{9905DCD3-D140-4231-A34C-49259DAA3B44}" srcOrd="0" destOrd="0" parTransId="{2BD5AA2A-EB73-4EE9-80B3-D7B10E2D26C7}" sibTransId="{EBA37573-C952-4B32-BA02-1563D9C99369}"/>
    <dgm:cxn modelId="{25132505-B1A1-4BFC-8F92-E5979352396B}" type="presParOf" srcId="{F6F60CAB-DEFC-4172-88D8-052746C6885B}" destId="{9C0ADEBD-AA5D-4CF1-9CC6-26D2BCC4ED07}" srcOrd="0" destOrd="0" presId="urn:microsoft.com/office/officeart/2005/8/layout/target3"/>
    <dgm:cxn modelId="{BFC46039-6E17-43A0-A8D3-12AD91C451DB}" type="presParOf" srcId="{F6F60CAB-DEFC-4172-88D8-052746C6885B}" destId="{2A523DA2-0D15-4049-A685-342BCDD3DE29}" srcOrd="1" destOrd="0" presId="urn:microsoft.com/office/officeart/2005/8/layout/target3"/>
    <dgm:cxn modelId="{75171B2D-84EA-451D-9486-31ACC8ED7CFC}" type="presParOf" srcId="{F6F60CAB-DEFC-4172-88D8-052746C6885B}" destId="{D1F98689-A3E3-4E35-98B9-CA93D4D4D9E9}" srcOrd="2" destOrd="0" presId="urn:microsoft.com/office/officeart/2005/8/layout/target3"/>
    <dgm:cxn modelId="{3A38B9C1-9523-4CBD-90C3-F12BBF7955B9}" type="presParOf" srcId="{F6F60CAB-DEFC-4172-88D8-052746C6885B}" destId="{DC0CCD7D-CF44-415C-9EE9-F9B9F8390FAE}" srcOrd="3" destOrd="0" presId="urn:microsoft.com/office/officeart/2005/8/layout/target3"/>
    <dgm:cxn modelId="{3B5D391D-C02A-490C-85B2-7C9175AA8965}" type="presParOf" srcId="{F6F60CAB-DEFC-4172-88D8-052746C6885B}" destId="{947B40AF-8BBC-4520-9357-1A1ABCED4160}" srcOrd="4" destOrd="0" presId="urn:microsoft.com/office/officeart/2005/8/layout/target3"/>
    <dgm:cxn modelId="{0F055B7F-BB46-4652-8029-0407C7E8C66D}" type="presParOf" srcId="{F6F60CAB-DEFC-4172-88D8-052746C6885B}" destId="{30F73D67-123F-4A04-9BDE-E3EACEE92790}" srcOrd="5" destOrd="0" presId="urn:microsoft.com/office/officeart/2005/8/layout/target3"/>
    <dgm:cxn modelId="{628EFE6E-5BFE-4E0F-9831-1BB9E43E45FB}" type="presParOf" srcId="{F6F60CAB-DEFC-4172-88D8-052746C6885B}" destId="{CFF5740E-3F3B-42B1-B44A-4EC2FA9DE5B6}" srcOrd="6" destOrd="0" presId="urn:microsoft.com/office/officeart/2005/8/layout/target3"/>
    <dgm:cxn modelId="{768D7506-CF5D-4895-BCB1-334A49009779}" type="presParOf" srcId="{F6F60CAB-DEFC-4172-88D8-052746C6885B}" destId="{1396B2D8-C1D9-434A-B5F0-BF950104A4B8}" srcOrd="7" destOrd="0" presId="urn:microsoft.com/office/officeart/2005/8/layout/target3"/>
    <dgm:cxn modelId="{241B7030-E8E4-475E-9265-92C8336015CF}" type="presParOf" srcId="{F6F60CAB-DEFC-4172-88D8-052746C6885B}" destId="{FBAB51E0-484E-4C0E-B365-D006420E011C}" srcOrd="8" destOrd="0" presId="urn:microsoft.com/office/officeart/2005/8/layout/target3"/>
    <dgm:cxn modelId="{6A17D22E-BB1F-436F-993B-F098725B457A}" type="presParOf" srcId="{F6F60CAB-DEFC-4172-88D8-052746C6885B}" destId="{D60946D7-6DF8-45FA-A46E-385A94450886}" srcOrd="9" destOrd="0" presId="urn:microsoft.com/office/officeart/2005/8/layout/target3"/>
    <dgm:cxn modelId="{EB1FC5A2-1D3F-454B-803E-08D11FD00D89}" type="presParOf" srcId="{F6F60CAB-DEFC-4172-88D8-052746C6885B}" destId="{42313FE9-9B9C-4526-AA82-246D6A5F2BD9}" srcOrd="10" destOrd="0" presId="urn:microsoft.com/office/officeart/2005/8/layout/target3"/>
    <dgm:cxn modelId="{B315AD02-8B5B-4FEE-BF43-1012DE528281}" type="presParOf" srcId="{F6F60CAB-DEFC-4172-88D8-052746C6885B}" destId="{7DCC4725-9C6B-49D0-892A-5C69BDB2BE29}" srcOrd="11" destOrd="0" presId="urn:microsoft.com/office/officeart/2005/8/layout/target3"/>
    <dgm:cxn modelId="{580DBBD8-C3F0-406A-A46C-8D7582E156C8}" type="presParOf" srcId="{F6F60CAB-DEFC-4172-88D8-052746C6885B}" destId="{44A5CA72-2D81-4379-A24F-EDE3B8351D40}" srcOrd="12" destOrd="0" presId="urn:microsoft.com/office/officeart/2005/8/layout/target3"/>
    <dgm:cxn modelId="{6EBB9A97-E5FC-44D4-A6F0-B36DE8A06A19}" type="presParOf" srcId="{F6F60CAB-DEFC-4172-88D8-052746C6885B}" destId="{D5280689-72FE-43DB-AA92-AD0A5CEC3C25}" srcOrd="13" destOrd="0" presId="urn:microsoft.com/office/officeart/2005/8/layout/target3"/>
    <dgm:cxn modelId="{DC9B5542-A0EB-4337-AABE-CA9990D9B2B6}" type="presParOf" srcId="{F6F60CAB-DEFC-4172-88D8-052746C6885B}" destId="{D58A2729-E09A-41E1-8CC6-8CE9F55C4191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831C42-A91A-4CED-9D75-CC8C024E3F5E}" type="doc">
      <dgm:prSet loTypeId="urn:microsoft.com/office/officeart/2005/8/layout/cycle4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1920DC6E-BDD8-4F1B-AB03-8BCF0F64899E}">
      <dgm:prSet phldrT="[文本]"/>
      <dgm:spPr/>
      <dgm:t>
        <a:bodyPr/>
        <a:lstStyle/>
        <a:p>
          <a:r>
            <a:rPr lang="zh-CN" altLang="en-US" dirty="0" smtClean="0"/>
            <a:t>创新性</a:t>
          </a:r>
          <a:endParaRPr lang="zh-CN" altLang="en-US" dirty="0"/>
        </a:p>
      </dgm:t>
    </dgm:pt>
    <dgm:pt modelId="{40F6E32E-C142-4A8A-AD0C-406BD838DE1E}" type="parTrans" cxnId="{E54D8004-066C-4B2C-A18E-8C5D95626F97}">
      <dgm:prSet/>
      <dgm:spPr/>
      <dgm:t>
        <a:bodyPr/>
        <a:lstStyle/>
        <a:p>
          <a:endParaRPr lang="zh-CN" altLang="en-US"/>
        </a:p>
      </dgm:t>
    </dgm:pt>
    <dgm:pt modelId="{0E6A7B64-635D-4DBB-961F-4923FC03AA8A}" type="sibTrans" cxnId="{E54D8004-066C-4B2C-A18E-8C5D95626F97}">
      <dgm:prSet/>
      <dgm:spPr/>
      <dgm:t>
        <a:bodyPr/>
        <a:lstStyle/>
        <a:p>
          <a:endParaRPr lang="zh-CN" altLang="en-US"/>
        </a:p>
      </dgm:t>
    </dgm:pt>
    <dgm:pt modelId="{1D4A5A70-ADCE-4504-879A-E2ACC71F40F9}">
      <dgm:prSet phldrT="[文本]" custT="1"/>
      <dgm:spPr/>
      <dgm:t>
        <a:bodyPr/>
        <a:lstStyle/>
        <a:p>
          <a:r>
            <a:rPr lang="zh-CN" altLang="en-US" sz="2000" dirty="0" smtClean="0"/>
            <a:t>功能创新</a:t>
          </a:r>
          <a:endParaRPr lang="zh-CN" altLang="en-US" sz="2000" dirty="0"/>
        </a:p>
      </dgm:t>
    </dgm:pt>
    <dgm:pt modelId="{C7B0ECD3-7808-4EB2-98B1-A9FC714F3B3B}" type="parTrans" cxnId="{4CFA8CBE-1EA4-4B5D-971C-576EB0909130}">
      <dgm:prSet/>
      <dgm:spPr/>
      <dgm:t>
        <a:bodyPr/>
        <a:lstStyle/>
        <a:p>
          <a:endParaRPr lang="zh-CN" altLang="en-US"/>
        </a:p>
      </dgm:t>
    </dgm:pt>
    <dgm:pt modelId="{8308C394-7949-4B73-8C6A-8979D1F23758}" type="sibTrans" cxnId="{4CFA8CBE-1EA4-4B5D-971C-576EB0909130}">
      <dgm:prSet/>
      <dgm:spPr/>
      <dgm:t>
        <a:bodyPr/>
        <a:lstStyle/>
        <a:p>
          <a:endParaRPr lang="zh-CN" altLang="en-US"/>
        </a:p>
      </dgm:t>
    </dgm:pt>
    <dgm:pt modelId="{C81E21E8-D117-4A70-8D7E-720773F19EE0}">
      <dgm:prSet phldrT="[文本]"/>
      <dgm:spPr/>
      <dgm:t>
        <a:bodyPr/>
        <a:lstStyle/>
        <a:p>
          <a:r>
            <a:rPr lang="zh-CN" altLang="en-US" dirty="0" smtClean="0"/>
            <a:t>工程性</a:t>
          </a:r>
          <a:endParaRPr lang="zh-CN" altLang="en-US" dirty="0"/>
        </a:p>
      </dgm:t>
    </dgm:pt>
    <dgm:pt modelId="{CF7603A1-5569-440B-A87D-3845F6AB3B3F}" type="parTrans" cxnId="{B3DD0B76-080F-4F84-8632-1A9AECCE2B98}">
      <dgm:prSet/>
      <dgm:spPr/>
      <dgm:t>
        <a:bodyPr/>
        <a:lstStyle/>
        <a:p>
          <a:endParaRPr lang="zh-CN" altLang="en-US"/>
        </a:p>
      </dgm:t>
    </dgm:pt>
    <dgm:pt modelId="{F14C7E41-E9D2-4FCF-8DBE-611FBAA66852}" type="sibTrans" cxnId="{B3DD0B76-080F-4F84-8632-1A9AECCE2B98}">
      <dgm:prSet/>
      <dgm:spPr/>
      <dgm:t>
        <a:bodyPr/>
        <a:lstStyle/>
        <a:p>
          <a:endParaRPr lang="zh-CN" altLang="en-US"/>
        </a:p>
      </dgm:t>
    </dgm:pt>
    <dgm:pt modelId="{E31A620B-EC66-453C-A00C-58CF636B82BA}">
      <dgm:prSet phldrT="[文本]" custT="1"/>
      <dgm:spPr/>
      <dgm:t>
        <a:bodyPr/>
        <a:lstStyle/>
        <a:p>
          <a:r>
            <a:rPr lang="zh-CN" altLang="en-US" sz="2000" dirty="0" smtClean="0"/>
            <a:t>可行性</a:t>
          </a:r>
          <a:endParaRPr lang="zh-CN" altLang="en-US" sz="2000" dirty="0"/>
        </a:p>
      </dgm:t>
    </dgm:pt>
    <dgm:pt modelId="{E66070A3-1965-481F-AB8C-865ED9692B38}" type="parTrans" cxnId="{A6604E82-9C55-4AB6-973B-F7BAAB2EC468}">
      <dgm:prSet/>
      <dgm:spPr/>
      <dgm:t>
        <a:bodyPr/>
        <a:lstStyle/>
        <a:p>
          <a:endParaRPr lang="zh-CN" altLang="en-US"/>
        </a:p>
      </dgm:t>
    </dgm:pt>
    <dgm:pt modelId="{91295A42-C363-4F75-A699-ABB9C95AF52F}" type="sibTrans" cxnId="{A6604E82-9C55-4AB6-973B-F7BAAB2EC468}">
      <dgm:prSet/>
      <dgm:spPr/>
      <dgm:t>
        <a:bodyPr/>
        <a:lstStyle/>
        <a:p>
          <a:endParaRPr lang="zh-CN" altLang="en-US"/>
        </a:p>
      </dgm:t>
    </dgm:pt>
    <dgm:pt modelId="{41AE592C-0C93-4757-9460-7C3BA99B63BF}">
      <dgm:prSet phldrT="[文本]"/>
      <dgm:spPr/>
      <dgm:t>
        <a:bodyPr/>
        <a:lstStyle/>
        <a:p>
          <a:r>
            <a:rPr lang="zh-CN" altLang="en-US" dirty="0" smtClean="0"/>
            <a:t>实践性</a:t>
          </a:r>
          <a:endParaRPr lang="zh-CN" altLang="en-US" dirty="0"/>
        </a:p>
      </dgm:t>
    </dgm:pt>
    <dgm:pt modelId="{0020680A-A3DF-4F5D-BA1B-ABC6D56B71AE}" type="parTrans" cxnId="{2C788F61-3D6A-4D84-96BD-4E3ABB1D563F}">
      <dgm:prSet/>
      <dgm:spPr/>
      <dgm:t>
        <a:bodyPr/>
        <a:lstStyle/>
        <a:p>
          <a:endParaRPr lang="zh-CN" altLang="en-US"/>
        </a:p>
      </dgm:t>
    </dgm:pt>
    <dgm:pt modelId="{397D233A-120F-4CE4-AE51-A203C5EFFAD4}" type="sibTrans" cxnId="{2C788F61-3D6A-4D84-96BD-4E3ABB1D563F}">
      <dgm:prSet/>
      <dgm:spPr/>
      <dgm:t>
        <a:bodyPr/>
        <a:lstStyle/>
        <a:p>
          <a:endParaRPr lang="zh-CN" altLang="en-US"/>
        </a:p>
      </dgm:t>
    </dgm:pt>
    <dgm:pt modelId="{EDF937AA-C875-4152-ACCE-1EB833D6783E}">
      <dgm:prSet phldrT="[文本]" custT="1"/>
      <dgm:spPr/>
      <dgm:t>
        <a:bodyPr/>
        <a:lstStyle/>
        <a:p>
          <a:r>
            <a:rPr lang="zh-CN" altLang="en-US" sz="1800" dirty="0" smtClean="0"/>
            <a:t>制作过程：问题解决</a:t>
          </a:r>
          <a:endParaRPr lang="zh-CN" altLang="en-US" sz="1800" dirty="0"/>
        </a:p>
      </dgm:t>
    </dgm:pt>
    <dgm:pt modelId="{63FF7B54-6A0C-4E60-ABBD-7D59964B712B}" type="parTrans" cxnId="{F480602C-FCD7-409D-88FB-D9482D0FFF74}">
      <dgm:prSet/>
      <dgm:spPr/>
      <dgm:t>
        <a:bodyPr/>
        <a:lstStyle/>
        <a:p>
          <a:endParaRPr lang="zh-CN" altLang="en-US"/>
        </a:p>
      </dgm:t>
    </dgm:pt>
    <dgm:pt modelId="{A661CF3D-4885-4217-8F47-162CAEDDDC8D}" type="sibTrans" cxnId="{F480602C-FCD7-409D-88FB-D9482D0FFF74}">
      <dgm:prSet/>
      <dgm:spPr/>
      <dgm:t>
        <a:bodyPr/>
        <a:lstStyle/>
        <a:p>
          <a:endParaRPr lang="zh-CN" altLang="en-US"/>
        </a:p>
      </dgm:t>
    </dgm:pt>
    <dgm:pt modelId="{4C46A76B-16D4-4EDE-B486-4B46D5BD5BB7}">
      <dgm:prSet phldrT="[文本]"/>
      <dgm:spPr/>
      <dgm:t>
        <a:bodyPr/>
        <a:lstStyle/>
        <a:p>
          <a:r>
            <a:rPr lang="zh-CN" altLang="en-US" dirty="0" smtClean="0"/>
            <a:t>学科性</a:t>
          </a:r>
          <a:endParaRPr lang="zh-CN" altLang="en-US" dirty="0"/>
        </a:p>
      </dgm:t>
    </dgm:pt>
    <dgm:pt modelId="{A87C5BFB-D86E-44D3-B48C-8A02F297E0C6}" type="parTrans" cxnId="{BD798927-7BB5-4807-B08C-D2495F18F9CF}">
      <dgm:prSet/>
      <dgm:spPr/>
      <dgm:t>
        <a:bodyPr/>
        <a:lstStyle/>
        <a:p>
          <a:endParaRPr lang="zh-CN" altLang="en-US"/>
        </a:p>
      </dgm:t>
    </dgm:pt>
    <dgm:pt modelId="{F5B12B8B-9C54-4415-8B23-9E334D1FC37A}" type="sibTrans" cxnId="{BD798927-7BB5-4807-B08C-D2495F18F9CF}">
      <dgm:prSet/>
      <dgm:spPr/>
      <dgm:t>
        <a:bodyPr/>
        <a:lstStyle/>
        <a:p>
          <a:endParaRPr lang="zh-CN" altLang="en-US"/>
        </a:p>
      </dgm:t>
    </dgm:pt>
    <dgm:pt modelId="{833FF0F1-9D59-4431-9CCF-7A9F726D10D7}">
      <dgm:prSet phldrT="[文本]" custT="1"/>
      <dgm:spPr/>
      <dgm:t>
        <a:bodyPr/>
        <a:lstStyle/>
        <a:p>
          <a:r>
            <a:rPr lang="zh-CN" altLang="en-US" sz="1800" dirty="0" smtClean="0"/>
            <a:t>多学科综合</a:t>
          </a:r>
          <a:endParaRPr lang="zh-CN" altLang="en-US" sz="1800" dirty="0"/>
        </a:p>
      </dgm:t>
    </dgm:pt>
    <dgm:pt modelId="{AED65C3E-B992-4510-B75F-C7EA9B1D1EF6}" type="parTrans" cxnId="{64C76A4B-5CE3-452B-813E-FBBD0F1D03A6}">
      <dgm:prSet/>
      <dgm:spPr/>
      <dgm:t>
        <a:bodyPr/>
        <a:lstStyle/>
        <a:p>
          <a:endParaRPr lang="zh-CN" altLang="en-US"/>
        </a:p>
      </dgm:t>
    </dgm:pt>
    <dgm:pt modelId="{0BE2ECB9-B502-439D-A002-53E831306398}" type="sibTrans" cxnId="{64C76A4B-5CE3-452B-813E-FBBD0F1D03A6}">
      <dgm:prSet/>
      <dgm:spPr/>
      <dgm:t>
        <a:bodyPr/>
        <a:lstStyle/>
        <a:p>
          <a:endParaRPr lang="zh-CN" altLang="en-US"/>
        </a:p>
      </dgm:t>
    </dgm:pt>
    <dgm:pt modelId="{BA7F3B53-7C25-4055-9D15-06F6A687E671}">
      <dgm:prSet phldrT="[文本]" custT="1"/>
      <dgm:spPr/>
      <dgm:t>
        <a:bodyPr/>
        <a:lstStyle/>
        <a:p>
          <a:r>
            <a:rPr lang="zh-CN" altLang="en-US" sz="2000" dirty="0" smtClean="0"/>
            <a:t>技术创新</a:t>
          </a:r>
          <a:endParaRPr lang="zh-CN" altLang="en-US" sz="2000" dirty="0"/>
        </a:p>
      </dgm:t>
    </dgm:pt>
    <dgm:pt modelId="{A0A866B6-E4DF-4799-A17A-0AB2DABA8964}" type="parTrans" cxnId="{B4AF3354-845E-416D-9A7C-CCE62D5DC5CA}">
      <dgm:prSet/>
      <dgm:spPr/>
      <dgm:t>
        <a:bodyPr/>
        <a:lstStyle/>
        <a:p>
          <a:endParaRPr lang="zh-CN" altLang="en-US"/>
        </a:p>
      </dgm:t>
    </dgm:pt>
    <dgm:pt modelId="{D4EFD5DB-8E56-4308-A7A6-13AA984E8730}" type="sibTrans" cxnId="{B4AF3354-845E-416D-9A7C-CCE62D5DC5CA}">
      <dgm:prSet/>
      <dgm:spPr/>
      <dgm:t>
        <a:bodyPr/>
        <a:lstStyle/>
        <a:p>
          <a:endParaRPr lang="zh-CN" altLang="en-US"/>
        </a:p>
      </dgm:t>
    </dgm:pt>
    <dgm:pt modelId="{81D3E8BA-12F4-40B6-B331-BD385D87C36F}">
      <dgm:prSet phldrT="[文本]" custT="1"/>
      <dgm:spPr/>
      <dgm:t>
        <a:bodyPr/>
        <a:lstStyle/>
        <a:p>
          <a:r>
            <a:rPr lang="zh-CN" altLang="en-US" sz="2000" dirty="0" smtClean="0"/>
            <a:t>方式创新</a:t>
          </a:r>
          <a:endParaRPr lang="zh-CN" altLang="en-US" sz="2000" dirty="0"/>
        </a:p>
      </dgm:t>
    </dgm:pt>
    <dgm:pt modelId="{AE4BFE4B-0756-4966-8487-049604A0B7B4}" type="parTrans" cxnId="{334C8D1C-73B1-410F-908F-328F672921EC}">
      <dgm:prSet/>
      <dgm:spPr/>
      <dgm:t>
        <a:bodyPr/>
        <a:lstStyle/>
        <a:p>
          <a:endParaRPr lang="zh-CN" altLang="en-US"/>
        </a:p>
      </dgm:t>
    </dgm:pt>
    <dgm:pt modelId="{1E9CA6DB-8982-449A-BC0A-3139B080137C}" type="sibTrans" cxnId="{334C8D1C-73B1-410F-908F-328F672921EC}">
      <dgm:prSet/>
      <dgm:spPr/>
      <dgm:t>
        <a:bodyPr/>
        <a:lstStyle/>
        <a:p>
          <a:endParaRPr lang="zh-CN" altLang="en-US"/>
        </a:p>
      </dgm:t>
    </dgm:pt>
    <dgm:pt modelId="{5AAACDE2-75EA-4BE8-890C-C2194ED40F6D}">
      <dgm:prSet phldrT="[文本]" custT="1"/>
      <dgm:spPr/>
      <dgm:t>
        <a:bodyPr/>
        <a:lstStyle/>
        <a:p>
          <a:r>
            <a:rPr lang="zh-CN" altLang="en-US" sz="2000" dirty="0" smtClean="0"/>
            <a:t>可用性</a:t>
          </a:r>
          <a:endParaRPr lang="zh-CN" altLang="en-US" sz="2000" dirty="0"/>
        </a:p>
      </dgm:t>
    </dgm:pt>
    <dgm:pt modelId="{974C9CCC-A79E-4F40-8219-812B1E86D14C}" type="parTrans" cxnId="{362BB929-2BE2-4698-8A4C-33044FAFE48C}">
      <dgm:prSet/>
      <dgm:spPr/>
      <dgm:t>
        <a:bodyPr/>
        <a:lstStyle/>
        <a:p>
          <a:endParaRPr lang="zh-CN" altLang="en-US"/>
        </a:p>
      </dgm:t>
    </dgm:pt>
    <dgm:pt modelId="{4F808972-9723-4DD7-B1B5-2630B055D46A}" type="sibTrans" cxnId="{362BB929-2BE2-4698-8A4C-33044FAFE48C}">
      <dgm:prSet/>
      <dgm:spPr/>
      <dgm:t>
        <a:bodyPr/>
        <a:lstStyle/>
        <a:p>
          <a:endParaRPr lang="zh-CN" altLang="en-US"/>
        </a:p>
      </dgm:t>
    </dgm:pt>
    <dgm:pt modelId="{BA1525CF-87B8-47B5-9B60-5C75CE7A7B57}">
      <dgm:prSet phldrT="[文本]" custT="1"/>
      <dgm:spPr/>
      <dgm:t>
        <a:bodyPr/>
        <a:lstStyle/>
        <a:p>
          <a:r>
            <a:rPr lang="zh-CN" altLang="en-US" sz="2000" dirty="0" smtClean="0"/>
            <a:t>可靠性</a:t>
          </a:r>
          <a:endParaRPr lang="zh-CN" altLang="en-US" sz="2000" dirty="0"/>
        </a:p>
      </dgm:t>
    </dgm:pt>
    <dgm:pt modelId="{F7FC2802-6D02-4981-828C-37B710AFFDF7}" type="parTrans" cxnId="{2E7B810A-530C-4C62-ACE5-92F951FEFEBD}">
      <dgm:prSet/>
      <dgm:spPr/>
      <dgm:t>
        <a:bodyPr/>
        <a:lstStyle/>
        <a:p>
          <a:endParaRPr lang="zh-CN" altLang="en-US"/>
        </a:p>
      </dgm:t>
    </dgm:pt>
    <dgm:pt modelId="{6373A8FB-4339-44E2-BE89-33C42BDFF30B}" type="sibTrans" cxnId="{2E7B810A-530C-4C62-ACE5-92F951FEFEBD}">
      <dgm:prSet/>
      <dgm:spPr/>
      <dgm:t>
        <a:bodyPr/>
        <a:lstStyle/>
        <a:p>
          <a:endParaRPr lang="zh-CN" altLang="en-US"/>
        </a:p>
      </dgm:t>
    </dgm:pt>
    <dgm:pt modelId="{F557038D-CC2A-4027-A38D-EC1921D04212}">
      <dgm:prSet phldrT="[文本]" custT="1"/>
      <dgm:spPr/>
      <dgm:t>
        <a:bodyPr/>
        <a:lstStyle/>
        <a:p>
          <a:r>
            <a:rPr lang="zh-CN" altLang="en-US" sz="1800" dirty="0" smtClean="0"/>
            <a:t>机械</a:t>
          </a:r>
          <a:r>
            <a:rPr lang="en-US" altLang="zh-CN" sz="1800" dirty="0" smtClean="0"/>
            <a:t>+</a:t>
          </a:r>
          <a:r>
            <a:rPr lang="zh-CN" altLang="en-US" sz="1800" dirty="0" smtClean="0"/>
            <a:t>结构；电子</a:t>
          </a:r>
          <a:r>
            <a:rPr lang="en-US" altLang="zh-CN" sz="1800" dirty="0" smtClean="0"/>
            <a:t>+</a:t>
          </a:r>
          <a:r>
            <a:rPr lang="zh-CN" altLang="en-US" sz="1800" dirty="0" smtClean="0"/>
            <a:t>信息</a:t>
          </a:r>
          <a:endParaRPr lang="zh-CN" altLang="en-US" sz="1800" dirty="0"/>
        </a:p>
      </dgm:t>
    </dgm:pt>
    <dgm:pt modelId="{27A28993-31CC-4E44-86F8-C50CE26767CD}" type="parTrans" cxnId="{52BC5811-C311-461D-9150-613C23D2C039}">
      <dgm:prSet/>
      <dgm:spPr/>
      <dgm:t>
        <a:bodyPr/>
        <a:lstStyle/>
        <a:p>
          <a:endParaRPr lang="zh-CN" altLang="en-US"/>
        </a:p>
      </dgm:t>
    </dgm:pt>
    <dgm:pt modelId="{0993F839-AA08-41B5-BEF4-B60D6362EF05}" type="sibTrans" cxnId="{52BC5811-C311-461D-9150-613C23D2C039}">
      <dgm:prSet/>
      <dgm:spPr/>
      <dgm:t>
        <a:bodyPr/>
        <a:lstStyle/>
        <a:p>
          <a:endParaRPr lang="zh-CN" altLang="en-US"/>
        </a:p>
      </dgm:t>
    </dgm:pt>
    <dgm:pt modelId="{89C27F1E-0D12-4509-A873-74BF654BECD1}">
      <dgm:prSet phldrT="[文本]" custT="1"/>
      <dgm:spPr/>
      <dgm:t>
        <a:bodyPr/>
        <a:lstStyle/>
        <a:p>
          <a:r>
            <a:rPr lang="zh-CN" altLang="en-US" sz="1800" dirty="0" smtClean="0"/>
            <a:t>工具使用：认知载体</a:t>
          </a:r>
          <a:endParaRPr lang="zh-CN" altLang="en-US" sz="1800" dirty="0"/>
        </a:p>
      </dgm:t>
    </dgm:pt>
    <dgm:pt modelId="{47A15F0D-FDFC-4880-8C81-A1E9062600F9}" type="parTrans" cxnId="{725C382C-6F5B-4D09-9A6A-C1F76A105E4E}">
      <dgm:prSet/>
      <dgm:spPr/>
      <dgm:t>
        <a:bodyPr/>
        <a:lstStyle/>
        <a:p>
          <a:endParaRPr lang="zh-CN" altLang="en-US"/>
        </a:p>
      </dgm:t>
    </dgm:pt>
    <dgm:pt modelId="{227458AE-A53A-4970-8941-8933A71DEFA6}" type="sibTrans" cxnId="{725C382C-6F5B-4D09-9A6A-C1F76A105E4E}">
      <dgm:prSet/>
      <dgm:spPr/>
      <dgm:t>
        <a:bodyPr/>
        <a:lstStyle/>
        <a:p>
          <a:endParaRPr lang="zh-CN" altLang="en-US"/>
        </a:p>
      </dgm:t>
    </dgm:pt>
    <dgm:pt modelId="{FAEF00E7-88B6-4B86-8951-856311F1E331}" type="pres">
      <dgm:prSet presAssocID="{FE831C42-A91A-4CED-9D75-CC8C024E3F5E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C404C95D-D163-4DCF-A2E0-985760B853D0}" type="pres">
      <dgm:prSet presAssocID="{FE831C42-A91A-4CED-9D75-CC8C024E3F5E}" presName="children" presStyleCnt="0"/>
      <dgm:spPr/>
    </dgm:pt>
    <dgm:pt modelId="{0263E25A-B355-4AD7-8BD1-E2AF6FF64297}" type="pres">
      <dgm:prSet presAssocID="{FE831C42-A91A-4CED-9D75-CC8C024E3F5E}" presName="child1group" presStyleCnt="0"/>
      <dgm:spPr/>
    </dgm:pt>
    <dgm:pt modelId="{3A06B225-22E6-4F85-9F20-A4A3E764238B}" type="pres">
      <dgm:prSet presAssocID="{FE831C42-A91A-4CED-9D75-CC8C024E3F5E}" presName="child1" presStyleLbl="bgAcc1" presStyleIdx="0" presStyleCnt="4"/>
      <dgm:spPr/>
      <dgm:t>
        <a:bodyPr/>
        <a:lstStyle/>
        <a:p>
          <a:endParaRPr lang="zh-CN" altLang="en-US"/>
        </a:p>
      </dgm:t>
    </dgm:pt>
    <dgm:pt modelId="{8188625D-D59A-4FCE-A9C0-A38C95CA26CA}" type="pres">
      <dgm:prSet presAssocID="{FE831C42-A91A-4CED-9D75-CC8C024E3F5E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EFD232B-9BCF-4A90-8C46-ED915D23FB2B}" type="pres">
      <dgm:prSet presAssocID="{FE831C42-A91A-4CED-9D75-CC8C024E3F5E}" presName="child2group" presStyleCnt="0"/>
      <dgm:spPr/>
    </dgm:pt>
    <dgm:pt modelId="{8347F8DA-F643-4646-A37D-814B0E7793AE}" type="pres">
      <dgm:prSet presAssocID="{FE831C42-A91A-4CED-9D75-CC8C024E3F5E}" presName="child2" presStyleLbl="bgAcc1" presStyleIdx="1" presStyleCnt="4"/>
      <dgm:spPr/>
      <dgm:t>
        <a:bodyPr/>
        <a:lstStyle/>
        <a:p>
          <a:endParaRPr lang="zh-CN" altLang="en-US"/>
        </a:p>
      </dgm:t>
    </dgm:pt>
    <dgm:pt modelId="{EE915093-03B8-45DF-A70E-6BB0E87259A9}" type="pres">
      <dgm:prSet presAssocID="{FE831C42-A91A-4CED-9D75-CC8C024E3F5E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3332FBD-8D1A-43A9-B9FF-5FB5727E42B5}" type="pres">
      <dgm:prSet presAssocID="{FE831C42-A91A-4CED-9D75-CC8C024E3F5E}" presName="child3group" presStyleCnt="0"/>
      <dgm:spPr/>
    </dgm:pt>
    <dgm:pt modelId="{EA40D31D-DDAD-402E-BB55-544DCD5E47F8}" type="pres">
      <dgm:prSet presAssocID="{FE831C42-A91A-4CED-9D75-CC8C024E3F5E}" presName="child3" presStyleLbl="bgAcc1" presStyleIdx="2" presStyleCnt="4"/>
      <dgm:spPr/>
      <dgm:t>
        <a:bodyPr/>
        <a:lstStyle/>
        <a:p>
          <a:endParaRPr lang="zh-CN" altLang="en-US"/>
        </a:p>
      </dgm:t>
    </dgm:pt>
    <dgm:pt modelId="{40624907-5250-4CB5-92AE-2AF422D1C410}" type="pres">
      <dgm:prSet presAssocID="{FE831C42-A91A-4CED-9D75-CC8C024E3F5E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A7B0AC8-732F-45F0-BFE8-2DAA1F4DFEF0}" type="pres">
      <dgm:prSet presAssocID="{FE831C42-A91A-4CED-9D75-CC8C024E3F5E}" presName="child4group" presStyleCnt="0"/>
      <dgm:spPr/>
    </dgm:pt>
    <dgm:pt modelId="{F704D078-566C-461E-9505-6F42F9B5FC8E}" type="pres">
      <dgm:prSet presAssocID="{FE831C42-A91A-4CED-9D75-CC8C024E3F5E}" presName="child4" presStyleLbl="bgAcc1" presStyleIdx="3" presStyleCnt="4"/>
      <dgm:spPr/>
      <dgm:t>
        <a:bodyPr/>
        <a:lstStyle/>
        <a:p>
          <a:endParaRPr lang="zh-CN" altLang="en-US"/>
        </a:p>
      </dgm:t>
    </dgm:pt>
    <dgm:pt modelId="{FBC0DDA3-B0CF-4BE1-B7BF-788DAB62AF9D}" type="pres">
      <dgm:prSet presAssocID="{FE831C42-A91A-4CED-9D75-CC8C024E3F5E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506A220-1235-43A4-8D1F-169002A04C5B}" type="pres">
      <dgm:prSet presAssocID="{FE831C42-A91A-4CED-9D75-CC8C024E3F5E}" presName="childPlaceholder" presStyleCnt="0"/>
      <dgm:spPr/>
    </dgm:pt>
    <dgm:pt modelId="{E71380BA-3DD1-4268-9C36-BD44D1EB28E1}" type="pres">
      <dgm:prSet presAssocID="{FE831C42-A91A-4CED-9D75-CC8C024E3F5E}" presName="circle" presStyleCnt="0"/>
      <dgm:spPr/>
    </dgm:pt>
    <dgm:pt modelId="{4E492665-61C7-4CB1-B051-0F6EC439830A}" type="pres">
      <dgm:prSet presAssocID="{FE831C42-A91A-4CED-9D75-CC8C024E3F5E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63EFC0B-17A6-40D4-A228-5B3D12883A7B}" type="pres">
      <dgm:prSet presAssocID="{FE831C42-A91A-4CED-9D75-CC8C024E3F5E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408BD55-F6DF-4136-89CF-CF196D9202DF}" type="pres">
      <dgm:prSet presAssocID="{FE831C42-A91A-4CED-9D75-CC8C024E3F5E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B2103CE-CDBF-4317-BB86-DA7304A52BE7}" type="pres">
      <dgm:prSet presAssocID="{FE831C42-A91A-4CED-9D75-CC8C024E3F5E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5751357-9467-4D7E-9E69-D63623DF00A8}" type="pres">
      <dgm:prSet presAssocID="{FE831C42-A91A-4CED-9D75-CC8C024E3F5E}" presName="quadrantPlaceholder" presStyleCnt="0"/>
      <dgm:spPr/>
    </dgm:pt>
    <dgm:pt modelId="{2FBCAF1C-59F0-4BBD-B30C-3C83479834BF}" type="pres">
      <dgm:prSet presAssocID="{FE831C42-A91A-4CED-9D75-CC8C024E3F5E}" presName="center1" presStyleLbl="fgShp" presStyleIdx="0" presStyleCnt="2"/>
      <dgm:spPr/>
    </dgm:pt>
    <dgm:pt modelId="{0900521E-0F64-47F4-BE93-64EB4C223325}" type="pres">
      <dgm:prSet presAssocID="{FE831C42-A91A-4CED-9D75-CC8C024E3F5E}" presName="center2" presStyleLbl="fgShp" presStyleIdx="1" presStyleCnt="2"/>
      <dgm:spPr/>
    </dgm:pt>
  </dgm:ptLst>
  <dgm:cxnLst>
    <dgm:cxn modelId="{4CFA8CBE-1EA4-4B5D-971C-576EB0909130}" srcId="{1920DC6E-BDD8-4F1B-AB03-8BCF0F64899E}" destId="{1D4A5A70-ADCE-4504-879A-E2ACC71F40F9}" srcOrd="0" destOrd="0" parTransId="{C7B0ECD3-7808-4EB2-98B1-A9FC714F3B3B}" sibTransId="{8308C394-7949-4B73-8C6A-8979D1F23758}"/>
    <dgm:cxn modelId="{2E7B810A-530C-4C62-ACE5-92F951FEFEBD}" srcId="{C81E21E8-D117-4A70-8D7E-720773F19EE0}" destId="{BA1525CF-87B8-47B5-9B60-5C75CE7A7B57}" srcOrd="2" destOrd="0" parTransId="{F7FC2802-6D02-4981-828C-37B710AFFDF7}" sibTransId="{6373A8FB-4339-44E2-BE89-33C42BDFF30B}"/>
    <dgm:cxn modelId="{752AAC77-5106-4F03-A32E-9E08027D2349}" type="presOf" srcId="{E31A620B-EC66-453C-A00C-58CF636B82BA}" destId="{EE915093-03B8-45DF-A70E-6BB0E87259A9}" srcOrd="1" destOrd="0" presId="urn:microsoft.com/office/officeart/2005/8/layout/cycle4"/>
    <dgm:cxn modelId="{DA586919-950D-48A7-82A7-D043C5DE1A83}" type="presOf" srcId="{1D4A5A70-ADCE-4504-879A-E2ACC71F40F9}" destId="{3A06B225-22E6-4F85-9F20-A4A3E764238B}" srcOrd="0" destOrd="0" presId="urn:microsoft.com/office/officeart/2005/8/layout/cycle4"/>
    <dgm:cxn modelId="{64C76A4B-5CE3-452B-813E-FBBD0F1D03A6}" srcId="{4C46A76B-16D4-4EDE-B486-4B46D5BD5BB7}" destId="{833FF0F1-9D59-4431-9CCF-7A9F726D10D7}" srcOrd="0" destOrd="0" parTransId="{AED65C3E-B992-4510-B75F-C7EA9B1D1EF6}" sibTransId="{0BE2ECB9-B502-439D-A002-53E831306398}"/>
    <dgm:cxn modelId="{FD0BB4BA-B247-4C4A-9937-005CB245536F}" type="presOf" srcId="{F557038D-CC2A-4027-A38D-EC1921D04212}" destId="{FBC0DDA3-B0CF-4BE1-B7BF-788DAB62AF9D}" srcOrd="1" destOrd="1" presId="urn:microsoft.com/office/officeart/2005/8/layout/cycle4"/>
    <dgm:cxn modelId="{DF18E71D-78E7-4F75-8012-3F13C1066AF2}" type="presOf" srcId="{5AAACDE2-75EA-4BE8-890C-C2194ED40F6D}" destId="{EE915093-03B8-45DF-A70E-6BB0E87259A9}" srcOrd="1" destOrd="1" presId="urn:microsoft.com/office/officeart/2005/8/layout/cycle4"/>
    <dgm:cxn modelId="{9A65D7F7-E530-4C01-9579-D95FED82D95B}" type="presOf" srcId="{E31A620B-EC66-453C-A00C-58CF636B82BA}" destId="{8347F8DA-F643-4646-A37D-814B0E7793AE}" srcOrd="0" destOrd="0" presId="urn:microsoft.com/office/officeart/2005/8/layout/cycle4"/>
    <dgm:cxn modelId="{E7379594-F865-446D-898D-0F6268B6A598}" type="presOf" srcId="{EDF937AA-C875-4152-ACCE-1EB833D6783E}" destId="{EA40D31D-DDAD-402E-BB55-544DCD5E47F8}" srcOrd="0" destOrd="0" presId="urn:microsoft.com/office/officeart/2005/8/layout/cycle4"/>
    <dgm:cxn modelId="{E54D8004-066C-4B2C-A18E-8C5D95626F97}" srcId="{FE831C42-A91A-4CED-9D75-CC8C024E3F5E}" destId="{1920DC6E-BDD8-4F1B-AB03-8BCF0F64899E}" srcOrd="0" destOrd="0" parTransId="{40F6E32E-C142-4A8A-AD0C-406BD838DE1E}" sibTransId="{0E6A7B64-635D-4DBB-961F-4923FC03AA8A}"/>
    <dgm:cxn modelId="{9B4700A9-112D-4ABA-ABC1-E2924BFDB62F}" type="presOf" srcId="{833FF0F1-9D59-4431-9CCF-7A9F726D10D7}" destId="{F704D078-566C-461E-9505-6F42F9B5FC8E}" srcOrd="0" destOrd="0" presId="urn:microsoft.com/office/officeart/2005/8/layout/cycle4"/>
    <dgm:cxn modelId="{B4AF3354-845E-416D-9A7C-CCE62D5DC5CA}" srcId="{1920DC6E-BDD8-4F1B-AB03-8BCF0F64899E}" destId="{BA7F3B53-7C25-4055-9D15-06F6A687E671}" srcOrd="1" destOrd="0" parTransId="{A0A866B6-E4DF-4799-A17A-0AB2DABA8964}" sibTransId="{D4EFD5DB-8E56-4308-A7A6-13AA984E8730}"/>
    <dgm:cxn modelId="{A67902A9-C6A9-44DE-BC20-5CDAA3310AA1}" type="presOf" srcId="{BA1525CF-87B8-47B5-9B60-5C75CE7A7B57}" destId="{EE915093-03B8-45DF-A70E-6BB0E87259A9}" srcOrd="1" destOrd="2" presId="urn:microsoft.com/office/officeart/2005/8/layout/cycle4"/>
    <dgm:cxn modelId="{84957087-F399-4A28-8D4C-E29021D52BF9}" type="presOf" srcId="{89C27F1E-0D12-4509-A873-74BF654BECD1}" destId="{40624907-5250-4CB5-92AE-2AF422D1C410}" srcOrd="1" destOrd="1" presId="urn:microsoft.com/office/officeart/2005/8/layout/cycle4"/>
    <dgm:cxn modelId="{3676DB42-791F-4B14-8F7A-0577BA110D93}" type="presOf" srcId="{89C27F1E-0D12-4509-A873-74BF654BECD1}" destId="{EA40D31D-DDAD-402E-BB55-544DCD5E47F8}" srcOrd="0" destOrd="1" presId="urn:microsoft.com/office/officeart/2005/8/layout/cycle4"/>
    <dgm:cxn modelId="{6A14BDA7-9633-461D-9420-27E39F5D8D9B}" type="presOf" srcId="{FE831C42-A91A-4CED-9D75-CC8C024E3F5E}" destId="{FAEF00E7-88B6-4B86-8951-856311F1E331}" srcOrd="0" destOrd="0" presId="urn:microsoft.com/office/officeart/2005/8/layout/cycle4"/>
    <dgm:cxn modelId="{2C788F61-3D6A-4D84-96BD-4E3ABB1D563F}" srcId="{FE831C42-A91A-4CED-9D75-CC8C024E3F5E}" destId="{41AE592C-0C93-4757-9460-7C3BA99B63BF}" srcOrd="2" destOrd="0" parTransId="{0020680A-A3DF-4F5D-BA1B-ABC6D56B71AE}" sibTransId="{397D233A-120F-4CE4-AE51-A203C5EFFAD4}"/>
    <dgm:cxn modelId="{725C382C-6F5B-4D09-9A6A-C1F76A105E4E}" srcId="{41AE592C-0C93-4757-9460-7C3BA99B63BF}" destId="{89C27F1E-0D12-4509-A873-74BF654BECD1}" srcOrd="1" destOrd="0" parTransId="{47A15F0D-FDFC-4880-8C81-A1E9062600F9}" sibTransId="{227458AE-A53A-4970-8941-8933A71DEFA6}"/>
    <dgm:cxn modelId="{A326BAD9-47CD-4380-99E2-97500EDB05F1}" type="presOf" srcId="{41AE592C-0C93-4757-9460-7C3BA99B63BF}" destId="{9408BD55-F6DF-4136-89CF-CF196D9202DF}" srcOrd="0" destOrd="0" presId="urn:microsoft.com/office/officeart/2005/8/layout/cycle4"/>
    <dgm:cxn modelId="{CEE880E0-DA52-4AA8-9EA7-5900218FFDAE}" type="presOf" srcId="{1920DC6E-BDD8-4F1B-AB03-8BCF0F64899E}" destId="{4E492665-61C7-4CB1-B051-0F6EC439830A}" srcOrd="0" destOrd="0" presId="urn:microsoft.com/office/officeart/2005/8/layout/cycle4"/>
    <dgm:cxn modelId="{25DDE682-825F-4599-A735-1BE2944222DD}" type="presOf" srcId="{4C46A76B-16D4-4EDE-B486-4B46D5BD5BB7}" destId="{EB2103CE-CDBF-4317-BB86-DA7304A52BE7}" srcOrd="0" destOrd="0" presId="urn:microsoft.com/office/officeart/2005/8/layout/cycle4"/>
    <dgm:cxn modelId="{B3DD0B76-080F-4F84-8632-1A9AECCE2B98}" srcId="{FE831C42-A91A-4CED-9D75-CC8C024E3F5E}" destId="{C81E21E8-D117-4A70-8D7E-720773F19EE0}" srcOrd="1" destOrd="0" parTransId="{CF7603A1-5569-440B-A87D-3845F6AB3B3F}" sibTransId="{F14C7E41-E9D2-4FCF-8DBE-611FBAA66852}"/>
    <dgm:cxn modelId="{F480602C-FCD7-409D-88FB-D9482D0FFF74}" srcId="{41AE592C-0C93-4757-9460-7C3BA99B63BF}" destId="{EDF937AA-C875-4152-ACCE-1EB833D6783E}" srcOrd="0" destOrd="0" parTransId="{63FF7B54-6A0C-4E60-ABBD-7D59964B712B}" sibTransId="{A661CF3D-4885-4217-8F47-162CAEDDDC8D}"/>
    <dgm:cxn modelId="{334C8D1C-73B1-410F-908F-328F672921EC}" srcId="{1920DC6E-BDD8-4F1B-AB03-8BCF0F64899E}" destId="{81D3E8BA-12F4-40B6-B331-BD385D87C36F}" srcOrd="2" destOrd="0" parTransId="{AE4BFE4B-0756-4966-8487-049604A0B7B4}" sibTransId="{1E9CA6DB-8982-449A-BC0A-3139B080137C}"/>
    <dgm:cxn modelId="{D52E8290-8669-4232-8DFD-11DBC9593169}" type="presOf" srcId="{833FF0F1-9D59-4431-9CCF-7A9F726D10D7}" destId="{FBC0DDA3-B0CF-4BE1-B7BF-788DAB62AF9D}" srcOrd="1" destOrd="0" presId="urn:microsoft.com/office/officeart/2005/8/layout/cycle4"/>
    <dgm:cxn modelId="{A6604E82-9C55-4AB6-973B-F7BAAB2EC468}" srcId="{C81E21E8-D117-4A70-8D7E-720773F19EE0}" destId="{E31A620B-EC66-453C-A00C-58CF636B82BA}" srcOrd="0" destOrd="0" parTransId="{E66070A3-1965-481F-AB8C-865ED9692B38}" sibTransId="{91295A42-C363-4F75-A699-ABB9C95AF52F}"/>
    <dgm:cxn modelId="{8814D50E-03F6-49E4-AD93-EAE4DD51FBAE}" type="presOf" srcId="{BA1525CF-87B8-47B5-9B60-5C75CE7A7B57}" destId="{8347F8DA-F643-4646-A37D-814B0E7793AE}" srcOrd="0" destOrd="2" presId="urn:microsoft.com/office/officeart/2005/8/layout/cycle4"/>
    <dgm:cxn modelId="{86C9F328-A54D-4F00-B11C-3EF6475752C1}" type="presOf" srcId="{1D4A5A70-ADCE-4504-879A-E2ACC71F40F9}" destId="{8188625D-D59A-4FCE-A9C0-A38C95CA26CA}" srcOrd="1" destOrd="0" presId="urn:microsoft.com/office/officeart/2005/8/layout/cycle4"/>
    <dgm:cxn modelId="{08768D52-D7C7-4865-BB73-7C44AAFD9027}" type="presOf" srcId="{EDF937AA-C875-4152-ACCE-1EB833D6783E}" destId="{40624907-5250-4CB5-92AE-2AF422D1C410}" srcOrd="1" destOrd="0" presId="urn:microsoft.com/office/officeart/2005/8/layout/cycle4"/>
    <dgm:cxn modelId="{FA270F64-70D3-442A-9D4E-CC0EF8131F56}" type="presOf" srcId="{81D3E8BA-12F4-40B6-B331-BD385D87C36F}" destId="{8188625D-D59A-4FCE-A9C0-A38C95CA26CA}" srcOrd="1" destOrd="2" presId="urn:microsoft.com/office/officeart/2005/8/layout/cycle4"/>
    <dgm:cxn modelId="{BD798927-7BB5-4807-B08C-D2495F18F9CF}" srcId="{FE831C42-A91A-4CED-9D75-CC8C024E3F5E}" destId="{4C46A76B-16D4-4EDE-B486-4B46D5BD5BB7}" srcOrd="3" destOrd="0" parTransId="{A87C5BFB-D86E-44D3-B48C-8A02F297E0C6}" sibTransId="{F5B12B8B-9C54-4415-8B23-9E334D1FC37A}"/>
    <dgm:cxn modelId="{C9428233-259D-46AA-877F-C4A3EB492D3B}" type="presOf" srcId="{81D3E8BA-12F4-40B6-B331-BD385D87C36F}" destId="{3A06B225-22E6-4F85-9F20-A4A3E764238B}" srcOrd="0" destOrd="2" presId="urn:microsoft.com/office/officeart/2005/8/layout/cycle4"/>
    <dgm:cxn modelId="{90185D6D-2268-48E9-B911-7B9CACF1C8EE}" type="presOf" srcId="{C81E21E8-D117-4A70-8D7E-720773F19EE0}" destId="{F63EFC0B-17A6-40D4-A228-5B3D12883A7B}" srcOrd="0" destOrd="0" presId="urn:microsoft.com/office/officeart/2005/8/layout/cycle4"/>
    <dgm:cxn modelId="{949B7D40-3878-4F9C-85FE-3ECF5199EFF8}" type="presOf" srcId="{5AAACDE2-75EA-4BE8-890C-C2194ED40F6D}" destId="{8347F8DA-F643-4646-A37D-814B0E7793AE}" srcOrd="0" destOrd="1" presId="urn:microsoft.com/office/officeart/2005/8/layout/cycle4"/>
    <dgm:cxn modelId="{52BC5811-C311-461D-9150-613C23D2C039}" srcId="{4C46A76B-16D4-4EDE-B486-4B46D5BD5BB7}" destId="{F557038D-CC2A-4027-A38D-EC1921D04212}" srcOrd="1" destOrd="0" parTransId="{27A28993-31CC-4E44-86F8-C50CE26767CD}" sibTransId="{0993F839-AA08-41B5-BEF4-B60D6362EF05}"/>
    <dgm:cxn modelId="{362BB929-2BE2-4698-8A4C-33044FAFE48C}" srcId="{C81E21E8-D117-4A70-8D7E-720773F19EE0}" destId="{5AAACDE2-75EA-4BE8-890C-C2194ED40F6D}" srcOrd="1" destOrd="0" parTransId="{974C9CCC-A79E-4F40-8219-812B1E86D14C}" sibTransId="{4F808972-9723-4DD7-B1B5-2630B055D46A}"/>
    <dgm:cxn modelId="{BD49429D-BACC-4B48-9D3B-F54E4881D9DD}" type="presOf" srcId="{BA7F3B53-7C25-4055-9D15-06F6A687E671}" destId="{3A06B225-22E6-4F85-9F20-A4A3E764238B}" srcOrd="0" destOrd="1" presId="urn:microsoft.com/office/officeart/2005/8/layout/cycle4"/>
    <dgm:cxn modelId="{449DFF13-1666-4685-AF7F-9BF94DFB58F4}" type="presOf" srcId="{BA7F3B53-7C25-4055-9D15-06F6A687E671}" destId="{8188625D-D59A-4FCE-A9C0-A38C95CA26CA}" srcOrd="1" destOrd="1" presId="urn:microsoft.com/office/officeart/2005/8/layout/cycle4"/>
    <dgm:cxn modelId="{146072C0-BBA9-4D1F-824D-ABF40448459D}" type="presOf" srcId="{F557038D-CC2A-4027-A38D-EC1921D04212}" destId="{F704D078-566C-461E-9505-6F42F9B5FC8E}" srcOrd="0" destOrd="1" presId="urn:microsoft.com/office/officeart/2005/8/layout/cycle4"/>
    <dgm:cxn modelId="{7B5174CF-1B1D-4829-A234-AEC661AC8DBC}" type="presParOf" srcId="{FAEF00E7-88B6-4B86-8951-856311F1E331}" destId="{C404C95D-D163-4DCF-A2E0-985760B853D0}" srcOrd="0" destOrd="0" presId="urn:microsoft.com/office/officeart/2005/8/layout/cycle4"/>
    <dgm:cxn modelId="{748A3DFE-3EC6-4166-87B6-098DCB8490C5}" type="presParOf" srcId="{C404C95D-D163-4DCF-A2E0-985760B853D0}" destId="{0263E25A-B355-4AD7-8BD1-E2AF6FF64297}" srcOrd="0" destOrd="0" presId="urn:microsoft.com/office/officeart/2005/8/layout/cycle4"/>
    <dgm:cxn modelId="{96160CAC-3949-4FBF-9E51-3F1690FF9891}" type="presParOf" srcId="{0263E25A-B355-4AD7-8BD1-E2AF6FF64297}" destId="{3A06B225-22E6-4F85-9F20-A4A3E764238B}" srcOrd="0" destOrd="0" presId="urn:microsoft.com/office/officeart/2005/8/layout/cycle4"/>
    <dgm:cxn modelId="{9E551D5F-8827-4164-BCC7-9805B1BBD0C6}" type="presParOf" srcId="{0263E25A-B355-4AD7-8BD1-E2AF6FF64297}" destId="{8188625D-D59A-4FCE-A9C0-A38C95CA26CA}" srcOrd="1" destOrd="0" presId="urn:microsoft.com/office/officeart/2005/8/layout/cycle4"/>
    <dgm:cxn modelId="{DAD696E7-92A1-4DC3-BD42-56B21038EDAA}" type="presParOf" srcId="{C404C95D-D163-4DCF-A2E0-985760B853D0}" destId="{8EFD232B-9BCF-4A90-8C46-ED915D23FB2B}" srcOrd="1" destOrd="0" presId="urn:microsoft.com/office/officeart/2005/8/layout/cycle4"/>
    <dgm:cxn modelId="{BFDB0F22-A49C-4292-B46E-34A5CAB0330A}" type="presParOf" srcId="{8EFD232B-9BCF-4A90-8C46-ED915D23FB2B}" destId="{8347F8DA-F643-4646-A37D-814B0E7793AE}" srcOrd="0" destOrd="0" presId="urn:microsoft.com/office/officeart/2005/8/layout/cycle4"/>
    <dgm:cxn modelId="{372502AA-0AB7-4F61-9E1B-164CACE4AA4C}" type="presParOf" srcId="{8EFD232B-9BCF-4A90-8C46-ED915D23FB2B}" destId="{EE915093-03B8-45DF-A70E-6BB0E87259A9}" srcOrd="1" destOrd="0" presId="urn:microsoft.com/office/officeart/2005/8/layout/cycle4"/>
    <dgm:cxn modelId="{60792770-5829-4CA2-8B64-1E6A321EC845}" type="presParOf" srcId="{C404C95D-D163-4DCF-A2E0-985760B853D0}" destId="{E3332FBD-8D1A-43A9-B9FF-5FB5727E42B5}" srcOrd="2" destOrd="0" presId="urn:microsoft.com/office/officeart/2005/8/layout/cycle4"/>
    <dgm:cxn modelId="{F19F8E82-485A-4361-956F-F07710449932}" type="presParOf" srcId="{E3332FBD-8D1A-43A9-B9FF-5FB5727E42B5}" destId="{EA40D31D-DDAD-402E-BB55-544DCD5E47F8}" srcOrd="0" destOrd="0" presId="urn:microsoft.com/office/officeart/2005/8/layout/cycle4"/>
    <dgm:cxn modelId="{B169233D-12D6-46D1-B7C9-EDBDE5E53C5D}" type="presParOf" srcId="{E3332FBD-8D1A-43A9-B9FF-5FB5727E42B5}" destId="{40624907-5250-4CB5-92AE-2AF422D1C410}" srcOrd="1" destOrd="0" presId="urn:microsoft.com/office/officeart/2005/8/layout/cycle4"/>
    <dgm:cxn modelId="{F7B29E34-3C3E-463D-BA24-06FD8F126BB4}" type="presParOf" srcId="{C404C95D-D163-4DCF-A2E0-985760B853D0}" destId="{4A7B0AC8-732F-45F0-BFE8-2DAA1F4DFEF0}" srcOrd="3" destOrd="0" presId="urn:microsoft.com/office/officeart/2005/8/layout/cycle4"/>
    <dgm:cxn modelId="{6F922EA3-D93C-4AD1-96A6-6455AABDF918}" type="presParOf" srcId="{4A7B0AC8-732F-45F0-BFE8-2DAA1F4DFEF0}" destId="{F704D078-566C-461E-9505-6F42F9B5FC8E}" srcOrd="0" destOrd="0" presId="urn:microsoft.com/office/officeart/2005/8/layout/cycle4"/>
    <dgm:cxn modelId="{93EE6DA2-C663-417E-8DB7-994933ADD3C0}" type="presParOf" srcId="{4A7B0AC8-732F-45F0-BFE8-2DAA1F4DFEF0}" destId="{FBC0DDA3-B0CF-4BE1-B7BF-788DAB62AF9D}" srcOrd="1" destOrd="0" presId="urn:microsoft.com/office/officeart/2005/8/layout/cycle4"/>
    <dgm:cxn modelId="{C02C80EF-44A2-4D5C-847E-C2571165AE8D}" type="presParOf" srcId="{C404C95D-D163-4DCF-A2E0-985760B853D0}" destId="{A506A220-1235-43A4-8D1F-169002A04C5B}" srcOrd="4" destOrd="0" presId="urn:microsoft.com/office/officeart/2005/8/layout/cycle4"/>
    <dgm:cxn modelId="{D8A98D23-2DF8-4D39-A3CC-69EA94224BBA}" type="presParOf" srcId="{FAEF00E7-88B6-4B86-8951-856311F1E331}" destId="{E71380BA-3DD1-4268-9C36-BD44D1EB28E1}" srcOrd="1" destOrd="0" presId="urn:microsoft.com/office/officeart/2005/8/layout/cycle4"/>
    <dgm:cxn modelId="{0A999CAE-989C-455D-88AA-3E6D1D4AA3EE}" type="presParOf" srcId="{E71380BA-3DD1-4268-9C36-BD44D1EB28E1}" destId="{4E492665-61C7-4CB1-B051-0F6EC439830A}" srcOrd="0" destOrd="0" presId="urn:microsoft.com/office/officeart/2005/8/layout/cycle4"/>
    <dgm:cxn modelId="{00DDE63E-AFD0-4C1A-934E-AADB455D1E9A}" type="presParOf" srcId="{E71380BA-3DD1-4268-9C36-BD44D1EB28E1}" destId="{F63EFC0B-17A6-40D4-A228-5B3D12883A7B}" srcOrd="1" destOrd="0" presId="urn:microsoft.com/office/officeart/2005/8/layout/cycle4"/>
    <dgm:cxn modelId="{6EB2523A-E33E-4F0D-AB67-D862B3741B88}" type="presParOf" srcId="{E71380BA-3DD1-4268-9C36-BD44D1EB28E1}" destId="{9408BD55-F6DF-4136-89CF-CF196D9202DF}" srcOrd="2" destOrd="0" presId="urn:microsoft.com/office/officeart/2005/8/layout/cycle4"/>
    <dgm:cxn modelId="{469AECF8-B8EA-4170-BC58-4BFE6F440085}" type="presParOf" srcId="{E71380BA-3DD1-4268-9C36-BD44D1EB28E1}" destId="{EB2103CE-CDBF-4317-BB86-DA7304A52BE7}" srcOrd="3" destOrd="0" presId="urn:microsoft.com/office/officeart/2005/8/layout/cycle4"/>
    <dgm:cxn modelId="{53A6F7F9-2F5F-4E6F-9BE8-D42EE5FC4294}" type="presParOf" srcId="{E71380BA-3DD1-4268-9C36-BD44D1EB28E1}" destId="{F5751357-9467-4D7E-9E69-D63623DF00A8}" srcOrd="4" destOrd="0" presId="urn:microsoft.com/office/officeart/2005/8/layout/cycle4"/>
    <dgm:cxn modelId="{B2F8CF7F-0FFA-4CE1-B7CA-C0880FB4EDDB}" type="presParOf" srcId="{FAEF00E7-88B6-4B86-8951-856311F1E331}" destId="{2FBCAF1C-59F0-4BBD-B30C-3C83479834BF}" srcOrd="2" destOrd="0" presId="urn:microsoft.com/office/officeart/2005/8/layout/cycle4"/>
    <dgm:cxn modelId="{B8C2E6E9-EFFF-43F6-878B-91F6109E216B}" type="presParOf" srcId="{FAEF00E7-88B6-4B86-8951-856311F1E331}" destId="{0900521E-0F64-47F4-BE93-64EB4C223325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3AA21A2-7307-4343-80EF-FF0CCEDA01BB}" type="doc">
      <dgm:prSet loTypeId="urn:microsoft.com/office/officeart/2011/layout/TabList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zh-CN" altLang="en-US"/>
        </a:p>
      </dgm:t>
    </dgm:pt>
    <dgm:pt modelId="{28AF5F59-BB22-47CE-88B0-760AE7C103AA}">
      <dgm:prSet phldrT="[文本]"/>
      <dgm:spPr/>
      <dgm:t>
        <a:bodyPr/>
        <a:lstStyle/>
        <a:p>
          <a:r>
            <a:rPr lang="zh-CN" altLang="zh-CN" dirty="0" smtClean="0">
              <a:solidFill>
                <a:schemeClr val="tx1"/>
              </a:solidFill>
            </a:rPr>
            <a:t>工程思维全局观</a:t>
          </a:r>
          <a:endParaRPr lang="zh-CN" altLang="en-US" dirty="0">
            <a:solidFill>
              <a:schemeClr val="tx1"/>
            </a:solidFill>
          </a:endParaRPr>
        </a:p>
      </dgm:t>
    </dgm:pt>
    <dgm:pt modelId="{9B6056D7-6286-4E59-BF5D-D3A4A1CACBB0}" type="parTrans" cxnId="{120C4225-E99B-42F4-BB85-B7701770C4E8}">
      <dgm:prSet/>
      <dgm:spPr/>
      <dgm:t>
        <a:bodyPr/>
        <a:lstStyle/>
        <a:p>
          <a:endParaRPr lang="zh-CN" altLang="en-US"/>
        </a:p>
      </dgm:t>
    </dgm:pt>
    <dgm:pt modelId="{CAFDEA02-E827-48C3-AEC4-1AC512BC1962}" type="sibTrans" cxnId="{120C4225-E99B-42F4-BB85-B7701770C4E8}">
      <dgm:prSet/>
      <dgm:spPr/>
      <dgm:t>
        <a:bodyPr/>
        <a:lstStyle/>
        <a:p>
          <a:endParaRPr lang="zh-CN" altLang="en-US"/>
        </a:p>
      </dgm:t>
    </dgm:pt>
    <dgm:pt modelId="{E655029F-9931-4704-9DD1-3EDC7EDF624E}">
      <dgm:prSet phldrT="[文本]" custT="1"/>
      <dgm:spPr/>
      <dgm:t>
        <a:bodyPr/>
        <a:lstStyle/>
        <a:p>
          <a:r>
            <a:rPr lang="zh-CN" altLang="en-US" sz="2000" dirty="0" smtClean="0"/>
            <a:t>体现在问题解决上的系统性和综合性</a:t>
          </a:r>
          <a:endParaRPr lang="zh-CN" altLang="en-US" sz="2000" dirty="0"/>
        </a:p>
      </dgm:t>
    </dgm:pt>
    <dgm:pt modelId="{BD514314-1493-45E8-BE22-9925772EE930}" type="parTrans" cxnId="{4C819278-6C6C-4157-A3D5-4E04406FF07D}">
      <dgm:prSet/>
      <dgm:spPr/>
      <dgm:t>
        <a:bodyPr/>
        <a:lstStyle/>
        <a:p>
          <a:endParaRPr lang="zh-CN" altLang="en-US"/>
        </a:p>
      </dgm:t>
    </dgm:pt>
    <dgm:pt modelId="{0EAB3152-C765-440A-BFDA-550841582033}" type="sibTrans" cxnId="{4C819278-6C6C-4157-A3D5-4E04406FF07D}">
      <dgm:prSet/>
      <dgm:spPr/>
      <dgm:t>
        <a:bodyPr/>
        <a:lstStyle/>
        <a:p>
          <a:endParaRPr lang="zh-CN" altLang="en-US"/>
        </a:p>
      </dgm:t>
    </dgm:pt>
    <dgm:pt modelId="{9A791EF8-6330-4FBE-932F-CCF6A0867182}">
      <dgm:prSet phldrT="[文本]"/>
      <dgm:spPr/>
      <dgm:t>
        <a:bodyPr/>
        <a:lstStyle/>
        <a:p>
          <a:r>
            <a:rPr lang="zh-CN" altLang="zh-CN" dirty="0" smtClean="0">
              <a:solidFill>
                <a:schemeClr val="tx1"/>
              </a:solidFill>
            </a:rPr>
            <a:t>工程思维逻辑观</a:t>
          </a:r>
          <a:endParaRPr lang="zh-CN" altLang="en-US" dirty="0">
            <a:solidFill>
              <a:schemeClr val="tx1"/>
            </a:solidFill>
          </a:endParaRPr>
        </a:p>
      </dgm:t>
    </dgm:pt>
    <dgm:pt modelId="{D3CE3871-3496-4F31-B10B-2E487138E72C}" type="parTrans" cxnId="{C679D21F-30CC-4339-8CF3-B6D60269E716}">
      <dgm:prSet/>
      <dgm:spPr/>
      <dgm:t>
        <a:bodyPr/>
        <a:lstStyle/>
        <a:p>
          <a:endParaRPr lang="zh-CN" altLang="en-US"/>
        </a:p>
      </dgm:t>
    </dgm:pt>
    <dgm:pt modelId="{282CF349-B243-42A6-B4C6-9129EF7A41F6}" type="sibTrans" cxnId="{C679D21F-30CC-4339-8CF3-B6D60269E716}">
      <dgm:prSet/>
      <dgm:spPr/>
      <dgm:t>
        <a:bodyPr/>
        <a:lstStyle/>
        <a:p>
          <a:endParaRPr lang="zh-CN" altLang="en-US"/>
        </a:p>
      </dgm:t>
    </dgm:pt>
    <dgm:pt modelId="{501FC35C-730C-4160-895B-029B47698859}">
      <dgm:prSet phldrT="[文本]" custT="1"/>
      <dgm:spPr/>
      <dgm:t>
        <a:bodyPr/>
        <a:lstStyle/>
        <a:p>
          <a:r>
            <a:rPr lang="zh-CN" altLang="en-US" sz="2000" dirty="0" smtClean="0"/>
            <a:t>体现在操作实施上的实践性和慎密性</a:t>
          </a:r>
          <a:endParaRPr lang="zh-CN" altLang="en-US" sz="2000" dirty="0"/>
        </a:p>
      </dgm:t>
    </dgm:pt>
    <dgm:pt modelId="{49BD1F38-994A-49E9-B889-451B396BDAF9}" type="parTrans" cxnId="{345DDB65-10E4-4036-A84E-029361A45D40}">
      <dgm:prSet/>
      <dgm:spPr/>
      <dgm:t>
        <a:bodyPr/>
        <a:lstStyle/>
        <a:p>
          <a:endParaRPr lang="zh-CN" altLang="en-US"/>
        </a:p>
      </dgm:t>
    </dgm:pt>
    <dgm:pt modelId="{A72DA364-C2CB-4C82-83F1-13F76E739F2A}" type="sibTrans" cxnId="{345DDB65-10E4-4036-A84E-029361A45D40}">
      <dgm:prSet/>
      <dgm:spPr/>
      <dgm:t>
        <a:bodyPr/>
        <a:lstStyle/>
        <a:p>
          <a:endParaRPr lang="zh-CN" altLang="en-US"/>
        </a:p>
      </dgm:t>
    </dgm:pt>
    <dgm:pt modelId="{C80D17C4-572C-424C-84A4-C487A0326E02}">
      <dgm:prSet phldrT="[文本]"/>
      <dgm:spPr/>
      <dgm:t>
        <a:bodyPr/>
        <a:lstStyle/>
        <a:p>
          <a:endParaRPr lang="zh-CN" altLang="en-US" dirty="0"/>
        </a:p>
      </dgm:t>
    </dgm:pt>
    <dgm:pt modelId="{E5C1017D-F465-40C7-B8FA-980BF8ED8126}" type="parTrans" cxnId="{83C8E2E4-F6FF-4C6B-A525-2D9EF057C1CC}">
      <dgm:prSet/>
      <dgm:spPr/>
      <dgm:t>
        <a:bodyPr/>
        <a:lstStyle/>
        <a:p>
          <a:endParaRPr lang="zh-CN" altLang="en-US"/>
        </a:p>
      </dgm:t>
    </dgm:pt>
    <dgm:pt modelId="{AC386216-0714-401B-8D10-F801C0D53FB4}" type="sibTrans" cxnId="{83C8E2E4-F6FF-4C6B-A525-2D9EF057C1CC}">
      <dgm:prSet/>
      <dgm:spPr/>
      <dgm:t>
        <a:bodyPr/>
        <a:lstStyle/>
        <a:p>
          <a:endParaRPr lang="zh-CN" altLang="en-US"/>
        </a:p>
      </dgm:t>
    </dgm:pt>
    <dgm:pt modelId="{8E6B1A62-BEE2-4C17-B83A-3905A6DA7E6B}">
      <dgm:prSet phldrT="[文本]"/>
      <dgm:spPr/>
      <dgm:t>
        <a:bodyPr/>
        <a:lstStyle/>
        <a:p>
          <a:r>
            <a:rPr lang="zh-CN" altLang="zh-CN" dirty="0" smtClean="0">
              <a:solidFill>
                <a:schemeClr val="tx1"/>
              </a:solidFill>
            </a:rPr>
            <a:t>工程思维方法观</a:t>
          </a:r>
          <a:endParaRPr lang="zh-CN" altLang="en-US" dirty="0">
            <a:solidFill>
              <a:schemeClr val="tx1"/>
            </a:solidFill>
          </a:endParaRPr>
        </a:p>
      </dgm:t>
    </dgm:pt>
    <dgm:pt modelId="{A68EF014-F5B3-45CE-9D3A-B39AFCC4809B}" type="parTrans" cxnId="{0DA21BC8-0441-4774-943C-04DAB1A52BD2}">
      <dgm:prSet/>
      <dgm:spPr/>
      <dgm:t>
        <a:bodyPr/>
        <a:lstStyle/>
        <a:p>
          <a:endParaRPr lang="zh-CN" altLang="en-US"/>
        </a:p>
      </dgm:t>
    </dgm:pt>
    <dgm:pt modelId="{DF742CB2-F810-4E60-B40F-1B2F338C09C5}" type="sibTrans" cxnId="{0DA21BC8-0441-4774-943C-04DAB1A52BD2}">
      <dgm:prSet/>
      <dgm:spPr/>
      <dgm:t>
        <a:bodyPr/>
        <a:lstStyle/>
        <a:p>
          <a:endParaRPr lang="zh-CN" altLang="en-US"/>
        </a:p>
      </dgm:t>
    </dgm:pt>
    <dgm:pt modelId="{9D616FBB-A3FB-4C0F-B7FE-D0F103804839}">
      <dgm:prSet phldrT="[文本]" custT="1"/>
      <dgm:spPr/>
      <dgm:t>
        <a:bodyPr/>
        <a:lstStyle/>
        <a:p>
          <a:r>
            <a:rPr lang="zh-CN" altLang="en-US" sz="2000" dirty="0" smtClean="0"/>
            <a:t>体现在设计上的实用性和创新性</a:t>
          </a:r>
          <a:endParaRPr lang="zh-CN" altLang="en-US" sz="2000" dirty="0"/>
        </a:p>
      </dgm:t>
    </dgm:pt>
    <dgm:pt modelId="{FC2F076E-EDE8-4DA2-A3A7-A2BCB4375470}" type="parTrans" cxnId="{A8D21B15-6CFF-4AEE-9954-9186CAFBA93C}">
      <dgm:prSet/>
      <dgm:spPr/>
      <dgm:t>
        <a:bodyPr/>
        <a:lstStyle/>
        <a:p>
          <a:endParaRPr lang="zh-CN" altLang="en-US"/>
        </a:p>
      </dgm:t>
    </dgm:pt>
    <dgm:pt modelId="{5E7F0A0D-8077-4DFB-881B-DF4AACFF7468}" type="sibTrans" cxnId="{A8D21B15-6CFF-4AEE-9954-9186CAFBA93C}">
      <dgm:prSet/>
      <dgm:spPr/>
      <dgm:t>
        <a:bodyPr/>
        <a:lstStyle/>
        <a:p>
          <a:endParaRPr lang="zh-CN" altLang="en-US"/>
        </a:p>
      </dgm:t>
    </dgm:pt>
    <dgm:pt modelId="{7C32267F-F730-468B-8352-BCFE0785F8E4}">
      <dgm:prSet phldrT="[文本]"/>
      <dgm:spPr/>
      <dgm:t>
        <a:bodyPr/>
        <a:lstStyle/>
        <a:p>
          <a:endParaRPr lang="zh-CN" altLang="en-US" dirty="0"/>
        </a:p>
      </dgm:t>
    </dgm:pt>
    <dgm:pt modelId="{47F5C6AB-AB0E-45D8-9DE9-F43D39D19E53}" type="parTrans" cxnId="{0D08ACEE-2F31-46C9-B240-94043E8014F6}">
      <dgm:prSet/>
      <dgm:spPr/>
      <dgm:t>
        <a:bodyPr/>
        <a:lstStyle/>
        <a:p>
          <a:endParaRPr lang="zh-CN" altLang="en-US"/>
        </a:p>
      </dgm:t>
    </dgm:pt>
    <dgm:pt modelId="{735E2D07-DE63-404F-9BE3-94572E887E52}" type="sibTrans" cxnId="{0D08ACEE-2F31-46C9-B240-94043E8014F6}">
      <dgm:prSet/>
      <dgm:spPr/>
      <dgm:t>
        <a:bodyPr/>
        <a:lstStyle/>
        <a:p>
          <a:endParaRPr lang="zh-CN" altLang="en-US"/>
        </a:p>
      </dgm:t>
    </dgm:pt>
    <dgm:pt modelId="{CEC2267B-76D9-4A89-88E6-4B0CEEA66FA4}">
      <dgm:prSet phldrT="[文本]" phldr="1"/>
      <dgm:spPr/>
      <dgm:t>
        <a:bodyPr/>
        <a:lstStyle/>
        <a:p>
          <a:endParaRPr lang="zh-CN" altLang="en-US" dirty="0"/>
        </a:p>
      </dgm:t>
    </dgm:pt>
    <dgm:pt modelId="{A5504EAC-A690-4923-800A-7C2744D559A1}" type="sibTrans" cxnId="{F968B243-DCB8-443C-956D-0ACDBDF84249}">
      <dgm:prSet/>
      <dgm:spPr/>
      <dgm:t>
        <a:bodyPr/>
        <a:lstStyle/>
        <a:p>
          <a:endParaRPr lang="zh-CN" altLang="en-US"/>
        </a:p>
      </dgm:t>
    </dgm:pt>
    <dgm:pt modelId="{92643446-6E1C-46CB-A4EE-3D0BA5ED03A0}" type="parTrans" cxnId="{F968B243-DCB8-443C-956D-0ACDBDF84249}">
      <dgm:prSet/>
      <dgm:spPr/>
      <dgm:t>
        <a:bodyPr/>
        <a:lstStyle/>
        <a:p>
          <a:endParaRPr lang="zh-CN" altLang="en-US"/>
        </a:p>
      </dgm:t>
    </dgm:pt>
    <dgm:pt modelId="{F1943F95-85CB-4E36-984A-8C0712E522CB}" type="pres">
      <dgm:prSet presAssocID="{03AA21A2-7307-4343-80EF-FF0CCEDA01BB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zh-CN" altLang="en-US"/>
        </a:p>
      </dgm:t>
    </dgm:pt>
    <dgm:pt modelId="{86530328-8651-44C8-99F5-1C2443B9943E}" type="pres">
      <dgm:prSet presAssocID="{28AF5F59-BB22-47CE-88B0-760AE7C103AA}" presName="composite" presStyleCnt="0"/>
      <dgm:spPr/>
    </dgm:pt>
    <dgm:pt modelId="{87128EA6-4536-4C82-896D-EC09C02FA320}" type="pres">
      <dgm:prSet presAssocID="{28AF5F59-BB22-47CE-88B0-760AE7C103AA}" presName="FirstChild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5F71580-7F86-4E10-9F66-CAC352732C8F}" type="pres">
      <dgm:prSet presAssocID="{28AF5F59-BB22-47CE-88B0-760AE7C103AA}" presName="Parent" presStyleLbl="alignNode1" presStyleIdx="0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6C37FBF-C56C-4DA7-AFA3-13A498A44F3B}" type="pres">
      <dgm:prSet presAssocID="{28AF5F59-BB22-47CE-88B0-760AE7C103AA}" presName="Accent" presStyleLbl="parChTrans1D1" presStyleIdx="0" presStyleCnt="3"/>
      <dgm:spPr/>
    </dgm:pt>
    <dgm:pt modelId="{EBCA681A-4213-416D-B316-9BDBC7891291}" type="pres">
      <dgm:prSet presAssocID="{28AF5F59-BB22-47CE-88B0-760AE7C103AA}" presName="Child" presStyleLbl="revTx" presStyleIdx="1" presStyleCnt="6" custScaleY="135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FDF3204-7A6F-46C9-B6DE-D9B35D21BAC3}" type="pres">
      <dgm:prSet presAssocID="{CAFDEA02-E827-48C3-AEC4-1AC512BC1962}" presName="sibTrans" presStyleCnt="0"/>
      <dgm:spPr/>
    </dgm:pt>
    <dgm:pt modelId="{6A4436F7-F142-4FD6-A9C1-DF8BE50240F5}" type="pres">
      <dgm:prSet presAssocID="{9A791EF8-6330-4FBE-932F-CCF6A0867182}" presName="composite" presStyleCnt="0"/>
      <dgm:spPr/>
    </dgm:pt>
    <dgm:pt modelId="{4A762DC1-F5CF-4302-B7EE-D9AB9FA053C1}" type="pres">
      <dgm:prSet presAssocID="{9A791EF8-6330-4FBE-932F-CCF6A0867182}" presName="FirstChild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A0B27C2-4929-4CDE-890E-B911BF1725AA}" type="pres">
      <dgm:prSet presAssocID="{9A791EF8-6330-4FBE-932F-CCF6A0867182}" presName="Parent" presStyleLbl="alignNode1" presStyleIdx="1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9ED1365-A8CC-4D88-BB13-3F861670C6CC}" type="pres">
      <dgm:prSet presAssocID="{9A791EF8-6330-4FBE-932F-CCF6A0867182}" presName="Accent" presStyleLbl="parChTrans1D1" presStyleIdx="1" presStyleCnt="3"/>
      <dgm:spPr/>
    </dgm:pt>
    <dgm:pt modelId="{CA639414-E095-4718-9E74-F04515BA80D3}" type="pres">
      <dgm:prSet presAssocID="{9A791EF8-6330-4FBE-932F-CCF6A0867182}" presName="Child" presStyleLbl="revTx" presStyleIdx="3" presStyleCnt="6" custScaleY="1216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47C9670-76C3-4D7F-889E-4B68EB589A09}" type="pres">
      <dgm:prSet presAssocID="{282CF349-B243-42A6-B4C6-9129EF7A41F6}" presName="sibTrans" presStyleCnt="0"/>
      <dgm:spPr/>
    </dgm:pt>
    <dgm:pt modelId="{C6A2DA93-846A-405A-A399-FAC0E274DAAC}" type="pres">
      <dgm:prSet presAssocID="{8E6B1A62-BEE2-4C17-B83A-3905A6DA7E6B}" presName="composite" presStyleCnt="0"/>
      <dgm:spPr/>
    </dgm:pt>
    <dgm:pt modelId="{B83D8D13-2524-4342-8002-8D47737FFED2}" type="pres">
      <dgm:prSet presAssocID="{8E6B1A62-BEE2-4C17-B83A-3905A6DA7E6B}" presName="FirstChild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882AF3D-3516-4D30-8B81-B1774FAE17A5}" type="pres">
      <dgm:prSet presAssocID="{8E6B1A62-BEE2-4C17-B83A-3905A6DA7E6B}" presName="Parent" presStyleLbl="alignNode1" presStyleIdx="2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08D24A3-13A3-436F-92A4-254683485A9D}" type="pres">
      <dgm:prSet presAssocID="{8E6B1A62-BEE2-4C17-B83A-3905A6DA7E6B}" presName="Accent" presStyleLbl="parChTrans1D1" presStyleIdx="2" presStyleCnt="3"/>
      <dgm:spPr/>
    </dgm:pt>
    <dgm:pt modelId="{0A1E7F2A-D840-44DA-92C2-2B661B14498F}" type="pres">
      <dgm:prSet presAssocID="{8E6B1A62-BEE2-4C17-B83A-3905A6DA7E6B}" presName="Child" presStyleLbl="revTx" presStyleIdx="5" presStyleCnt="6" custFlipVert="1" custScaleY="104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83C8E2E4-F6FF-4C6B-A525-2D9EF057C1CC}" srcId="{9A791EF8-6330-4FBE-932F-CCF6A0867182}" destId="{C80D17C4-572C-424C-84A4-C487A0326E02}" srcOrd="1" destOrd="0" parTransId="{E5C1017D-F465-40C7-B8FA-980BF8ED8126}" sibTransId="{AC386216-0714-401B-8D10-F801C0D53FB4}"/>
    <dgm:cxn modelId="{0DA21BC8-0441-4774-943C-04DAB1A52BD2}" srcId="{03AA21A2-7307-4343-80EF-FF0CCEDA01BB}" destId="{8E6B1A62-BEE2-4C17-B83A-3905A6DA7E6B}" srcOrd="2" destOrd="0" parTransId="{A68EF014-F5B3-45CE-9D3A-B39AFCC4809B}" sibTransId="{DF742CB2-F810-4E60-B40F-1B2F338C09C5}"/>
    <dgm:cxn modelId="{13C8D72B-7028-4EEF-BB61-41ED2A52205D}" type="presOf" srcId="{C80D17C4-572C-424C-84A4-C487A0326E02}" destId="{CA639414-E095-4718-9E74-F04515BA80D3}" srcOrd="0" destOrd="0" presId="urn:microsoft.com/office/officeart/2011/layout/TabList"/>
    <dgm:cxn modelId="{345DDB65-10E4-4036-A84E-029361A45D40}" srcId="{9A791EF8-6330-4FBE-932F-CCF6A0867182}" destId="{501FC35C-730C-4160-895B-029B47698859}" srcOrd="0" destOrd="0" parTransId="{49BD1F38-994A-49E9-B889-451B396BDAF9}" sibTransId="{A72DA364-C2CB-4C82-83F1-13F76E739F2A}"/>
    <dgm:cxn modelId="{2E13F3E1-FC6E-41F4-B94F-CC60C1186A52}" type="presOf" srcId="{CEC2267B-76D9-4A89-88E6-4B0CEEA66FA4}" destId="{EBCA681A-4213-416D-B316-9BDBC7891291}" srcOrd="0" destOrd="0" presId="urn:microsoft.com/office/officeart/2011/layout/TabList"/>
    <dgm:cxn modelId="{C679D21F-30CC-4339-8CF3-B6D60269E716}" srcId="{03AA21A2-7307-4343-80EF-FF0CCEDA01BB}" destId="{9A791EF8-6330-4FBE-932F-CCF6A0867182}" srcOrd="1" destOrd="0" parTransId="{D3CE3871-3496-4F31-B10B-2E487138E72C}" sibTransId="{282CF349-B243-42A6-B4C6-9129EF7A41F6}"/>
    <dgm:cxn modelId="{E1A2CCA0-F27F-4552-84A6-53667BF48CB9}" type="presOf" srcId="{9A791EF8-6330-4FBE-932F-CCF6A0867182}" destId="{6A0B27C2-4929-4CDE-890E-B911BF1725AA}" srcOrd="0" destOrd="0" presId="urn:microsoft.com/office/officeart/2011/layout/TabList"/>
    <dgm:cxn modelId="{03711D7A-3E19-4389-90C6-7DC4AFA64329}" type="presOf" srcId="{E655029F-9931-4704-9DD1-3EDC7EDF624E}" destId="{87128EA6-4536-4C82-896D-EC09C02FA320}" srcOrd="0" destOrd="0" presId="urn:microsoft.com/office/officeart/2011/layout/TabList"/>
    <dgm:cxn modelId="{CA84E796-F270-4054-87B3-F5812774C932}" type="presOf" srcId="{28AF5F59-BB22-47CE-88B0-760AE7C103AA}" destId="{D5F71580-7F86-4E10-9F66-CAC352732C8F}" srcOrd="0" destOrd="0" presId="urn:microsoft.com/office/officeart/2011/layout/TabList"/>
    <dgm:cxn modelId="{30F95E9B-2BF0-4C04-887C-24C8C19332DF}" type="presOf" srcId="{501FC35C-730C-4160-895B-029B47698859}" destId="{4A762DC1-F5CF-4302-B7EE-D9AB9FA053C1}" srcOrd="0" destOrd="0" presId="urn:microsoft.com/office/officeart/2011/layout/TabList"/>
    <dgm:cxn modelId="{A8D21B15-6CFF-4AEE-9954-9186CAFBA93C}" srcId="{8E6B1A62-BEE2-4C17-B83A-3905A6DA7E6B}" destId="{9D616FBB-A3FB-4C0F-B7FE-D0F103804839}" srcOrd="0" destOrd="0" parTransId="{FC2F076E-EDE8-4DA2-A3A7-A2BCB4375470}" sibTransId="{5E7F0A0D-8077-4DFB-881B-DF4AACFF7468}"/>
    <dgm:cxn modelId="{120C4225-E99B-42F4-BB85-B7701770C4E8}" srcId="{03AA21A2-7307-4343-80EF-FF0CCEDA01BB}" destId="{28AF5F59-BB22-47CE-88B0-760AE7C103AA}" srcOrd="0" destOrd="0" parTransId="{9B6056D7-6286-4E59-BF5D-D3A4A1CACBB0}" sibTransId="{CAFDEA02-E827-48C3-AEC4-1AC512BC1962}"/>
    <dgm:cxn modelId="{06163EEF-5323-4C06-AF0A-C92288817A99}" type="presOf" srcId="{7C32267F-F730-468B-8352-BCFE0785F8E4}" destId="{0A1E7F2A-D840-44DA-92C2-2B661B14498F}" srcOrd="0" destOrd="0" presId="urn:microsoft.com/office/officeart/2011/layout/TabList"/>
    <dgm:cxn modelId="{F968B243-DCB8-443C-956D-0ACDBDF84249}" srcId="{28AF5F59-BB22-47CE-88B0-760AE7C103AA}" destId="{CEC2267B-76D9-4A89-88E6-4B0CEEA66FA4}" srcOrd="1" destOrd="0" parTransId="{92643446-6E1C-46CB-A4EE-3D0BA5ED03A0}" sibTransId="{A5504EAC-A690-4923-800A-7C2744D559A1}"/>
    <dgm:cxn modelId="{FED64F47-D39C-48AA-AE00-2D22AF5109E5}" type="presOf" srcId="{03AA21A2-7307-4343-80EF-FF0CCEDA01BB}" destId="{F1943F95-85CB-4E36-984A-8C0712E522CB}" srcOrd="0" destOrd="0" presId="urn:microsoft.com/office/officeart/2011/layout/TabList"/>
    <dgm:cxn modelId="{7BA7E9FE-0EA5-43AA-A22D-D9C0AA4C8C9F}" type="presOf" srcId="{9D616FBB-A3FB-4C0F-B7FE-D0F103804839}" destId="{B83D8D13-2524-4342-8002-8D47737FFED2}" srcOrd="0" destOrd="0" presId="urn:microsoft.com/office/officeart/2011/layout/TabList"/>
    <dgm:cxn modelId="{BF26C885-AC43-41BE-BB32-7A74B9C10858}" type="presOf" srcId="{8E6B1A62-BEE2-4C17-B83A-3905A6DA7E6B}" destId="{E882AF3D-3516-4D30-8B81-B1774FAE17A5}" srcOrd="0" destOrd="0" presId="urn:microsoft.com/office/officeart/2011/layout/TabList"/>
    <dgm:cxn modelId="{0D08ACEE-2F31-46C9-B240-94043E8014F6}" srcId="{8E6B1A62-BEE2-4C17-B83A-3905A6DA7E6B}" destId="{7C32267F-F730-468B-8352-BCFE0785F8E4}" srcOrd="1" destOrd="0" parTransId="{47F5C6AB-AB0E-45D8-9DE9-F43D39D19E53}" sibTransId="{735E2D07-DE63-404F-9BE3-94572E887E52}"/>
    <dgm:cxn modelId="{4C819278-6C6C-4157-A3D5-4E04406FF07D}" srcId="{28AF5F59-BB22-47CE-88B0-760AE7C103AA}" destId="{E655029F-9931-4704-9DD1-3EDC7EDF624E}" srcOrd="0" destOrd="0" parTransId="{BD514314-1493-45E8-BE22-9925772EE930}" sibTransId="{0EAB3152-C765-440A-BFDA-550841582033}"/>
    <dgm:cxn modelId="{D5D58D9B-58EF-4DF2-8EE8-5D0916A41EC5}" type="presParOf" srcId="{F1943F95-85CB-4E36-984A-8C0712E522CB}" destId="{86530328-8651-44C8-99F5-1C2443B9943E}" srcOrd="0" destOrd="0" presId="urn:microsoft.com/office/officeart/2011/layout/TabList"/>
    <dgm:cxn modelId="{D3CC6FF0-D19F-47BA-9A47-A75DEC0CB89C}" type="presParOf" srcId="{86530328-8651-44C8-99F5-1C2443B9943E}" destId="{87128EA6-4536-4C82-896D-EC09C02FA320}" srcOrd="0" destOrd="0" presId="urn:microsoft.com/office/officeart/2011/layout/TabList"/>
    <dgm:cxn modelId="{82C4220F-8D35-415D-B14A-234D711A5C59}" type="presParOf" srcId="{86530328-8651-44C8-99F5-1C2443B9943E}" destId="{D5F71580-7F86-4E10-9F66-CAC352732C8F}" srcOrd="1" destOrd="0" presId="urn:microsoft.com/office/officeart/2011/layout/TabList"/>
    <dgm:cxn modelId="{8E99731D-EAF2-4491-82C1-80CC6C524E1E}" type="presParOf" srcId="{86530328-8651-44C8-99F5-1C2443B9943E}" destId="{06C37FBF-C56C-4DA7-AFA3-13A498A44F3B}" srcOrd="2" destOrd="0" presId="urn:microsoft.com/office/officeart/2011/layout/TabList"/>
    <dgm:cxn modelId="{F730E09E-B749-4D2E-ACB0-2C68FE58D7A4}" type="presParOf" srcId="{F1943F95-85CB-4E36-984A-8C0712E522CB}" destId="{EBCA681A-4213-416D-B316-9BDBC7891291}" srcOrd="1" destOrd="0" presId="urn:microsoft.com/office/officeart/2011/layout/TabList"/>
    <dgm:cxn modelId="{C25D86A1-C45A-471B-97F5-ECDBA0CBA465}" type="presParOf" srcId="{F1943F95-85CB-4E36-984A-8C0712E522CB}" destId="{3FDF3204-7A6F-46C9-B6DE-D9B35D21BAC3}" srcOrd="2" destOrd="0" presId="urn:microsoft.com/office/officeart/2011/layout/TabList"/>
    <dgm:cxn modelId="{8650E426-4363-453C-B1B0-2C1AA7CB8620}" type="presParOf" srcId="{F1943F95-85CB-4E36-984A-8C0712E522CB}" destId="{6A4436F7-F142-4FD6-A9C1-DF8BE50240F5}" srcOrd="3" destOrd="0" presId="urn:microsoft.com/office/officeart/2011/layout/TabList"/>
    <dgm:cxn modelId="{F587450D-3236-4E1E-86FA-27B16575F0DF}" type="presParOf" srcId="{6A4436F7-F142-4FD6-A9C1-DF8BE50240F5}" destId="{4A762DC1-F5CF-4302-B7EE-D9AB9FA053C1}" srcOrd="0" destOrd="0" presId="urn:microsoft.com/office/officeart/2011/layout/TabList"/>
    <dgm:cxn modelId="{AC647E12-C8BA-4F0F-A8CA-27F0A0195242}" type="presParOf" srcId="{6A4436F7-F142-4FD6-A9C1-DF8BE50240F5}" destId="{6A0B27C2-4929-4CDE-890E-B911BF1725AA}" srcOrd="1" destOrd="0" presId="urn:microsoft.com/office/officeart/2011/layout/TabList"/>
    <dgm:cxn modelId="{8D4E074F-0CC8-459C-8685-74E0CECFEB02}" type="presParOf" srcId="{6A4436F7-F142-4FD6-A9C1-DF8BE50240F5}" destId="{19ED1365-A8CC-4D88-BB13-3F861670C6CC}" srcOrd="2" destOrd="0" presId="urn:microsoft.com/office/officeart/2011/layout/TabList"/>
    <dgm:cxn modelId="{0EC09759-977C-4588-BA62-84906868B995}" type="presParOf" srcId="{F1943F95-85CB-4E36-984A-8C0712E522CB}" destId="{CA639414-E095-4718-9E74-F04515BA80D3}" srcOrd="4" destOrd="0" presId="urn:microsoft.com/office/officeart/2011/layout/TabList"/>
    <dgm:cxn modelId="{B2E18807-1CE0-4E09-8541-5EDEB95C8E03}" type="presParOf" srcId="{F1943F95-85CB-4E36-984A-8C0712E522CB}" destId="{C47C9670-76C3-4D7F-889E-4B68EB589A09}" srcOrd="5" destOrd="0" presId="urn:microsoft.com/office/officeart/2011/layout/TabList"/>
    <dgm:cxn modelId="{2024F00A-CF24-401C-BDEC-C74C32EFAA40}" type="presParOf" srcId="{F1943F95-85CB-4E36-984A-8C0712E522CB}" destId="{C6A2DA93-846A-405A-A399-FAC0E274DAAC}" srcOrd="6" destOrd="0" presId="urn:microsoft.com/office/officeart/2011/layout/TabList"/>
    <dgm:cxn modelId="{50CB7378-7BA2-45A0-BE69-D75C69686A9E}" type="presParOf" srcId="{C6A2DA93-846A-405A-A399-FAC0E274DAAC}" destId="{B83D8D13-2524-4342-8002-8D47737FFED2}" srcOrd="0" destOrd="0" presId="urn:microsoft.com/office/officeart/2011/layout/TabList"/>
    <dgm:cxn modelId="{F2F96AE4-CCE5-4CF6-BC73-007F395A78FB}" type="presParOf" srcId="{C6A2DA93-846A-405A-A399-FAC0E274DAAC}" destId="{E882AF3D-3516-4D30-8B81-B1774FAE17A5}" srcOrd="1" destOrd="0" presId="urn:microsoft.com/office/officeart/2011/layout/TabList"/>
    <dgm:cxn modelId="{0D072788-3C46-41DE-A13B-728743581A3D}" type="presParOf" srcId="{C6A2DA93-846A-405A-A399-FAC0E274DAAC}" destId="{908D24A3-13A3-436F-92A4-254683485A9D}" srcOrd="2" destOrd="0" presId="urn:microsoft.com/office/officeart/2011/layout/TabList"/>
    <dgm:cxn modelId="{18436AA2-1196-422E-96B0-7427F1C8B50A}" type="presParOf" srcId="{F1943F95-85CB-4E36-984A-8C0712E522CB}" destId="{0A1E7F2A-D840-44DA-92C2-2B661B14498F}" srcOrd="7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628D441-04C5-475B-ABB9-CAC8D7416177}" type="doc">
      <dgm:prSet loTypeId="urn:microsoft.com/office/officeart/2005/8/layout/process3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C48CDB6A-DC53-40A8-AF83-0318388D5477}">
      <dgm:prSet phldrT="[文本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zh-CN" altLang="en-US" dirty="0" smtClean="0"/>
            <a:t>工程设计思维</a:t>
          </a:r>
          <a:endParaRPr lang="zh-CN" altLang="en-US" dirty="0"/>
        </a:p>
      </dgm:t>
    </dgm:pt>
    <dgm:pt modelId="{59105138-0159-4FBF-B005-90F117514AE3}" type="parTrans" cxnId="{84D411CA-6EC1-478A-8900-919AA6909DA6}">
      <dgm:prSet/>
      <dgm:spPr/>
      <dgm:t>
        <a:bodyPr/>
        <a:lstStyle/>
        <a:p>
          <a:endParaRPr lang="zh-CN" altLang="en-US"/>
        </a:p>
      </dgm:t>
    </dgm:pt>
    <dgm:pt modelId="{299D08D2-92F9-4BA9-9CD5-6E6B7146CA10}" type="sibTrans" cxnId="{84D411CA-6EC1-478A-8900-919AA6909DA6}">
      <dgm:prSet/>
      <dgm:spPr/>
      <dgm:t>
        <a:bodyPr/>
        <a:lstStyle/>
        <a:p>
          <a:endParaRPr lang="zh-CN" altLang="en-US"/>
        </a:p>
      </dgm:t>
    </dgm:pt>
    <dgm:pt modelId="{D863B57F-3E98-452E-80BF-A7E534C134C0}">
      <dgm:prSet phldrT="[文本]" custT="1"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zh-CN" altLang="en-US" sz="1600" dirty="0" smtClean="0"/>
            <a:t>潜在可能性与现实查行性的转化</a:t>
          </a:r>
          <a:endParaRPr lang="zh-CN" altLang="en-US" sz="1600" dirty="0"/>
        </a:p>
      </dgm:t>
    </dgm:pt>
    <dgm:pt modelId="{ED959A8D-E72A-45F1-80B6-0162A32E1D32}" type="parTrans" cxnId="{E6E2F688-D255-4247-A8CB-4C98336A3DED}">
      <dgm:prSet/>
      <dgm:spPr/>
      <dgm:t>
        <a:bodyPr/>
        <a:lstStyle/>
        <a:p>
          <a:endParaRPr lang="zh-CN" altLang="en-US"/>
        </a:p>
      </dgm:t>
    </dgm:pt>
    <dgm:pt modelId="{262FB2AD-3AC1-4A0D-9417-5A86498BC7B9}" type="sibTrans" cxnId="{E6E2F688-D255-4247-A8CB-4C98336A3DED}">
      <dgm:prSet/>
      <dgm:spPr/>
      <dgm:t>
        <a:bodyPr/>
        <a:lstStyle/>
        <a:p>
          <a:endParaRPr lang="zh-CN" altLang="en-US"/>
        </a:p>
      </dgm:t>
    </dgm:pt>
    <dgm:pt modelId="{D90B01AB-ECB0-42E0-BDFF-D71F31B93A06}">
      <dgm:prSet phldrT="[文本]"/>
      <dgm:spPr>
        <a:solidFill>
          <a:schemeClr val="accent3">
            <a:lumMod val="65000"/>
          </a:schemeClr>
        </a:solidFill>
      </dgm:spPr>
      <dgm:t>
        <a:bodyPr/>
        <a:lstStyle/>
        <a:p>
          <a:r>
            <a:rPr lang="zh-CN" altLang="en-US" dirty="0" smtClean="0"/>
            <a:t>工程实施思维</a:t>
          </a:r>
          <a:endParaRPr lang="zh-CN" altLang="en-US" dirty="0"/>
        </a:p>
      </dgm:t>
    </dgm:pt>
    <dgm:pt modelId="{2F38C415-BDD4-4F38-8FB0-B65E77F49557}" type="parTrans" cxnId="{C5CD7643-066C-4313-BE80-A21C10AC9426}">
      <dgm:prSet/>
      <dgm:spPr/>
      <dgm:t>
        <a:bodyPr/>
        <a:lstStyle/>
        <a:p>
          <a:endParaRPr lang="zh-CN" altLang="en-US"/>
        </a:p>
      </dgm:t>
    </dgm:pt>
    <dgm:pt modelId="{001B697E-6292-41B5-882A-5BE6FD817408}" type="sibTrans" cxnId="{C5CD7643-066C-4313-BE80-A21C10AC9426}">
      <dgm:prSet/>
      <dgm:spPr>
        <a:solidFill>
          <a:schemeClr val="accent3">
            <a:lumMod val="65000"/>
          </a:schemeClr>
        </a:solidFill>
      </dgm:spPr>
      <dgm:t>
        <a:bodyPr/>
        <a:lstStyle/>
        <a:p>
          <a:endParaRPr lang="zh-CN" altLang="en-US"/>
        </a:p>
      </dgm:t>
    </dgm:pt>
    <dgm:pt modelId="{2D85DC73-0971-44AD-85FD-D36EA740EF8F}">
      <dgm:prSet phldrT="[文本]" custT="1"/>
      <dgm:spPr>
        <a:ln>
          <a:solidFill>
            <a:schemeClr val="accent3">
              <a:lumMod val="65000"/>
            </a:schemeClr>
          </a:solidFill>
        </a:ln>
      </dgm:spPr>
      <dgm:t>
        <a:bodyPr/>
        <a:lstStyle/>
        <a:p>
          <a:r>
            <a:rPr lang="zh-CN" altLang="en-US" sz="1600" dirty="0" smtClean="0"/>
            <a:t>思维方式和使用价值的重构</a:t>
          </a:r>
          <a:endParaRPr lang="zh-CN" altLang="en-US" sz="1600" dirty="0"/>
        </a:p>
      </dgm:t>
    </dgm:pt>
    <dgm:pt modelId="{6B50BD36-4D42-4344-9C03-C9D24308D9EB}" type="parTrans" cxnId="{2C0D46F0-8E5C-41C0-AFB2-13D59407B8BE}">
      <dgm:prSet/>
      <dgm:spPr/>
      <dgm:t>
        <a:bodyPr/>
        <a:lstStyle/>
        <a:p>
          <a:endParaRPr lang="zh-CN" altLang="en-US"/>
        </a:p>
      </dgm:t>
    </dgm:pt>
    <dgm:pt modelId="{E170B30B-253D-4869-A230-ABDECB1EE95A}" type="sibTrans" cxnId="{2C0D46F0-8E5C-41C0-AFB2-13D59407B8BE}">
      <dgm:prSet/>
      <dgm:spPr/>
      <dgm:t>
        <a:bodyPr/>
        <a:lstStyle/>
        <a:p>
          <a:endParaRPr lang="zh-CN" altLang="en-US"/>
        </a:p>
      </dgm:t>
    </dgm:pt>
    <dgm:pt modelId="{0335737A-EDBE-4483-86E8-72F010470EC8}">
      <dgm:prSet phldrT="[文本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zh-CN" altLang="en-US" dirty="0" smtClean="0"/>
            <a:t>工程消费思维</a:t>
          </a:r>
          <a:endParaRPr lang="zh-CN" altLang="en-US" dirty="0"/>
        </a:p>
      </dgm:t>
    </dgm:pt>
    <dgm:pt modelId="{E36DE0B6-A284-42F9-B891-A7131AB49DEF}" type="parTrans" cxnId="{A9F1EE01-6CD5-4BF8-8ECF-0CD42D353491}">
      <dgm:prSet/>
      <dgm:spPr/>
      <dgm:t>
        <a:bodyPr/>
        <a:lstStyle/>
        <a:p>
          <a:endParaRPr lang="zh-CN" altLang="en-US"/>
        </a:p>
      </dgm:t>
    </dgm:pt>
    <dgm:pt modelId="{29D88DE5-E381-4A6C-AA00-E730A869E91D}" type="sibTrans" cxnId="{A9F1EE01-6CD5-4BF8-8ECF-0CD42D353491}">
      <dgm:prSet/>
      <dgm:spPr/>
      <dgm:t>
        <a:bodyPr/>
        <a:lstStyle/>
        <a:p>
          <a:endParaRPr lang="zh-CN" altLang="en-US"/>
        </a:p>
      </dgm:t>
    </dgm:pt>
    <dgm:pt modelId="{47E3B1CA-D6C7-47C7-ABF2-AA85C5503D3A}">
      <dgm:prSet phldrT="[文本]"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zh-CN" altLang="en-US" sz="1600" dirty="0" smtClean="0"/>
            <a:t>终极用户对工程成果的评价</a:t>
          </a:r>
          <a:endParaRPr lang="zh-CN" altLang="en-US" sz="1600" dirty="0"/>
        </a:p>
      </dgm:t>
    </dgm:pt>
    <dgm:pt modelId="{6418D1C8-6F22-4D05-9208-ABCB3B7347F9}" type="parTrans" cxnId="{2088B622-EDC0-42A4-8B93-04EB8C139CD4}">
      <dgm:prSet/>
      <dgm:spPr/>
      <dgm:t>
        <a:bodyPr/>
        <a:lstStyle/>
        <a:p>
          <a:endParaRPr lang="zh-CN" altLang="en-US"/>
        </a:p>
      </dgm:t>
    </dgm:pt>
    <dgm:pt modelId="{06E7C464-711E-4148-BC78-817A5B05560E}" type="sibTrans" cxnId="{2088B622-EDC0-42A4-8B93-04EB8C139CD4}">
      <dgm:prSet/>
      <dgm:spPr/>
      <dgm:t>
        <a:bodyPr/>
        <a:lstStyle/>
        <a:p>
          <a:endParaRPr lang="zh-CN" altLang="en-US"/>
        </a:p>
      </dgm:t>
    </dgm:pt>
    <dgm:pt modelId="{1DBFC14B-C723-4E5E-82D4-78D8B937C56F}">
      <dgm:prSet phldrT="[文本]" custT="1"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zh-CN" altLang="en-US" sz="1600" dirty="0" smtClean="0"/>
            <a:t>基于已有理论开发新物品的过程</a:t>
          </a:r>
          <a:endParaRPr lang="zh-CN" altLang="en-US" sz="1600" dirty="0"/>
        </a:p>
      </dgm:t>
    </dgm:pt>
    <dgm:pt modelId="{66831021-4E5F-4884-9A2D-CA2DC648A4D2}" type="parTrans" cxnId="{534E3CCB-7C54-4122-9F39-A1E29D745688}">
      <dgm:prSet/>
      <dgm:spPr/>
      <dgm:t>
        <a:bodyPr/>
        <a:lstStyle/>
        <a:p>
          <a:endParaRPr lang="zh-CN" altLang="en-US"/>
        </a:p>
      </dgm:t>
    </dgm:pt>
    <dgm:pt modelId="{E84CB729-6014-4A5C-A900-5BD5B8F6B576}" type="sibTrans" cxnId="{534E3CCB-7C54-4122-9F39-A1E29D745688}">
      <dgm:prSet/>
      <dgm:spPr/>
      <dgm:t>
        <a:bodyPr/>
        <a:lstStyle/>
        <a:p>
          <a:endParaRPr lang="zh-CN" altLang="en-US"/>
        </a:p>
      </dgm:t>
    </dgm:pt>
    <dgm:pt modelId="{DDAD3D0D-FE98-43AD-B417-0A7F755B5892}">
      <dgm:prSet phldrT="[文本]" custT="1"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zh-CN" altLang="en-US" sz="1600" dirty="0" smtClean="0"/>
            <a:t>理论思维的拓展</a:t>
          </a:r>
          <a:endParaRPr lang="zh-CN" altLang="en-US" sz="1600" dirty="0"/>
        </a:p>
      </dgm:t>
    </dgm:pt>
    <dgm:pt modelId="{F2B2F2C4-0863-407F-B347-A3C7A202C79A}" type="parTrans" cxnId="{33A11ADF-C75E-4CD4-B2E3-6704508654F0}">
      <dgm:prSet/>
      <dgm:spPr/>
      <dgm:t>
        <a:bodyPr/>
        <a:lstStyle/>
        <a:p>
          <a:endParaRPr lang="zh-CN" altLang="en-US"/>
        </a:p>
      </dgm:t>
    </dgm:pt>
    <dgm:pt modelId="{4800BA6A-FA8E-496B-B590-5E220837FB1C}" type="sibTrans" cxnId="{33A11ADF-C75E-4CD4-B2E3-6704508654F0}">
      <dgm:prSet/>
      <dgm:spPr/>
      <dgm:t>
        <a:bodyPr/>
        <a:lstStyle/>
        <a:p>
          <a:endParaRPr lang="zh-CN" altLang="en-US"/>
        </a:p>
      </dgm:t>
    </dgm:pt>
    <dgm:pt modelId="{46C9DAE4-1D75-4980-B4B1-44ABE6B21C85}">
      <dgm:prSet phldrT="[文本]" custT="1"/>
      <dgm:spPr>
        <a:ln>
          <a:solidFill>
            <a:schemeClr val="accent3">
              <a:lumMod val="65000"/>
            </a:schemeClr>
          </a:solidFill>
        </a:ln>
      </dgm:spPr>
      <dgm:t>
        <a:bodyPr/>
        <a:lstStyle/>
        <a:p>
          <a:r>
            <a:rPr lang="zh-CN" altLang="en-US" sz="1600" dirty="0" smtClean="0"/>
            <a:t>解决实际问题</a:t>
          </a:r>
          <a:endParaRPr lang="zh-CN" altLang="en-US" sz="1600" dirty="0"/>
        </a:p>
      </dgm:t>
    </dgm:pt>
    <dgm:pt modelId="{459CC9A3-EB34-419C-A439-A479A4337949}" type="parTrans" cxnId="{6DEDE92C-1809-4163-B935-D3AD2E9AEB9D}">
      <dgm:prSet/>
      <dgm:spPr/>
      <dgm:t>
        <a:bodyPr/>
        <a:lstStyle/>
        <a:p>
          <a:endParaRPr lang="zh-CN" altLang="en-US"/>
        </a:p>
      </dgm:t>
    </dgm:pt>
    <dgm:pt modelId="{E6F51D9D-0D0D-4C2E-BAE5-F45AA08847F8}" type="sibTrans" cxnId="{6DEDE92C-1809-4163-B935-D3AD2E9AEB9D}">
      <dgm:prSet/>
      <dgm:spPr/>
      <dgm:t>
        <a:bodyPr/>
        <a:lstStyle/>
        <a:p>
          <a:endParaRPr lang="zh-CN" altLang="en-US"/>
        </a:p>
      </dgm:t>
    </dgm:pt>
    <dgm:pt modelId="{8F52C5C1-DC77-478D-B6A1-935525895990}">
      <dgm:prSet phldrT="[文本]" custT="1"/>
      <dgm:spPr>
        <a:ln>
          <a:solidFill>
            <a:schemeClr val="accent3">
              <a:lumMod val="65000"/>
            </a:schemeClr>
          </a:solidFill>
        </a:ln>
      </dgm:spPr>
      <dgm:t>
        <a:bodyPr/>
        <a:lstStyle/>
        <a:p>
          <a:r>
            <a:rPr lang="zh-CN" altLang="en-US" sz="1600" dirty="0" smtClean="0"/>
            <a:t>根据常规性、稳定性、安全性、可控制性等方面实现工程设计</a:t>
          </a:r>
          <a:endParaRPr lang="zh-CN" altLang="en-US" sz="1600" dirty="0"/>
        </a:p>
      </dgm:t>
    </dgm:pt>
    <dgm:pt modelId="{DE646ABE-79A7-4168-9B80-D7142316EB9F}" type="parTrans" cxnId="{9397E481-9693-4592-A59F-A37DCD4E453F}">
      <dgm:prSet/>
      <dgm:spPr/>
      <dgm:t>
        <a:bodyPr/>
        <a:lstStyle/>
        <a:p>
          <a:endParaRPr lang="zh-CN" altLang="en-US"/>
        </a:p>
      </dgm:t>
    </dgm:pt>
    <dgm:pt modelId="{8D886D85-DC5B-4021-B3DA-F81D4DC36984}" type="sibTrans" cxnId="{9397E481-9693-4592-A59F-A37DCD4E453F}">
      <dgm:prSet/>
      <dgm:spPr/>
      <dgm:t>
        <a:bodyPr/>
        <a:lstStyle/>
        <a:p>
          <a:endParaRPr lang="zh-CN" altLang="en-US"/>
        </a:p>
      </dgm:t>
    </dgm:pt>
    <dgm:pt modelId="{7E5D05C9-DC37-435F-936E-F563727CE739}">
      <dgm:prSet phldrT="[文本]"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zh-CN" altLang="en-US" sz="1600" dirty="0" smtClean="0"/>
            <a:t>效用选择的心理支持和大众检验</a:t>
          </a:r>
          <a:endParaRPr lang="zh-CN" altLang="en-US" sz="1600" dirty="0"/>
        </a:p>
      </dgm:t>
    </dgm:pt>
    <dgm:pt modelId="{153F8A30-653F-4AEE-9071-A28EE3BF37B7}" type="parTrans" cxnId="{7219948C-C1E4-4F5A-852B-16B469DD32E6}">
      <dgm:prSet/>
      <dgm:spPr/>
      <dgm:t>
        <a:bodyPr/>
        <a:lstStyle/>
        <a:p>
          <a:endParaRPr lang="zh-CN" altLang="en-US"/>
        </a:p>
      </dgm:t>
    </dgm:pt>
    <dgm:pt modelId="{FE73FA9F-9153-4D76-8294-F0BC5D5DC7DD}" type="sibTrans" cxnId="{7219948C-C1E4-4F5A-852B-16B469DD32E6}">
      <dgm:prSet/>
      <dgm:spPr/>
      <dgm:t>
        <a:bodyPr/>
        <a:lstStyle/>
        <a:p>
          <a:endParaRPr lang="zh-CN" altLang="en-US"/>
        </a:p>
      </dgm:t>
    </dgm:pt>
    <dgm:pt modelId="{C8DC09FB-D6D6-4DFC-B486-1F00BB1D6FEB}">
      <dgm:prSet phldrT="[文本]"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zh-CN" altLang="en-US" sz="1600" dirty="0" smtClean="0"/>
            <a:t>指导产品设计与实施</a:t>
          </a:r>
          <a:endParaRPr lang="zh-CN" altLang="en-US" sz="1600" dirty="0"/>
        </a:p>
      </dgm:t>
    </dgm:pt>
    <dgm:pt modelId="{1B08EE61-B861-425A-B75E-26F5EA7E06F9}" type="parTrans" cxnId="{AAAA3720-7971-4C79-9E83-7DE51DA28070}">
      <dgm:prSet/>
      <dgm:spPr/>
      <dgm:t>
        <a:bodyPr/>
        <a:lstStyle/>
        <a:p>
          <a:endParaRPr lang="zh-CN" altLang="en-US"/>
        </a:p>
      </dgm:t>
    </dgm:pt>
    <dgm:pt modelId="{163D4AFC-E010-4C5C-841F-CDA630165053}" type="sibTrans" cxnId="{AAAA3720-7971-4C79-9E83-7DE51DA28070}">
      <dgm:prSet/>
      <dgm:spPr/>
      <dgm:t>
        <a:bodyPr/>
        <a:lstStyle/>
        <a:p>
          <a:endParaRPr lang="zh-CN" altLang="en-US"/>
        </a:p>
      </dgm:t>
    </dgm:pt>
    <dgm:pt modelId="{0FF82FF7-366E-447C-A216-B8E6CDD9EAC0}" type="pres">
      <dgm:prSet presAssocID="{3628D441-04C5-475B-ABB9-CAC8D741617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4FEEABBB-668B-44FC-A846-A97A77C14521}" type="pres">
      <dgm:prSet presAssocID="{C48CDB6A-DC53-40A8-AF83-0318388D5477}" presName="composite" presStyleCnt="0"/>
      <dgm:spPr/>
    </dgm:pt>
    <dgm:pt modelId="{834DB14C-E32D-4060-A915-7136EBFF8379}" type="pres">
      <dgm:prSet presAssocID="{C48CDB6A-DC53-40A8-AF83-0318388D5477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C834809-AB72-4827-AD7B-E58292201944}" type="pres">
      <dgm:prSet presAssocID="{C48CDB6A-DC53-40A8-AF83-0318388D5477}" presName="parSh" presStyleLbl="node1" presStyleIdx="0" presStyleCnt="3"/>
      <dgm:spPr/>
      <dgm:t>
        <a:bodyPr/>
        <a:lstStyle/>
        <a:p>
          <a:endParaRPr lang="zh-CN" altLang="en-US"/>
        </a:p>
      </dgm:t>
    </dgm:pt>
    <dgm:pt modelId="{7F72E039-1C0F-4CF1-8BCF-C5CC23171220}" type="pres">
      <dgm:prSet presAssocID="{C48CDB6A-DC53-40A8-AF83-0318388D5477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7C103CC-5CBF-41AE-A344-23BF0D7E37A4}" type="pres">
      <dgm:prSet presAssocID="{299D08D2-92F9-4BA9-9CD5-6E6B7146CA10}" presName="sibTrans" presStyleLbl="sibTrans2D1" presStyleIdx="0" presStyleCnt="2"/>
      <dgm:spPr/>
      <dgm:t>
        <a:bodyPr/>
        <a:lstStyle/>
        <a:p>
          <a:endParaRPr lang="zh-CN" altLang="en-US"/>
        </a:p>
      </dgm:t>
    </dgm:pt>
    <dgm:pt modelId="{BAFB7EBE-083C-4B03-BEF8-B14172A1E589}" type="pres">
      <dgm:prSet presAssocID="{299D08D2-92F9-4BA9-9CD5-6E6B7146CA10}" presName="connTx" presStyleLbl="sibTrans2D1" presStyleIdx="0" presStyleCnt="2"/>
      <dgm:spPr/>
      <dgm:t>
        <a:bodyPr/>
        <a:lstStyle/>
        <a:p>
          <a:endParaRPr lang="zh-CN" altLang="en-US"/>
        </a:p>
      </dgm:t>
    </dgm:pt>
    <dgm:pt modelId="{BA700BA3-9513-41A6-8D52-C6D4FD3FFA2D}" type="pres">
      <dgm:prSet presAssocID="{D90B01AB-ECB0-42E0-BDFF-D71F31B93A06}" presName="composite" presStyleCnt="0"/>
      <dgm:spPr/>
    </dgm:pt>
    <dgm:pt modelId="{A6796C08-5F07-4BFC-8A73-440C5D878D5B}" type="pres">
      <dgm:prSet presAssocID="{D90B01AB-ECB0-42E0-BDFF-D71F31B93A06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C3AF599-DC50-4765-964F-0212F48F71B9}" type="pres">
      <dgm:prSet presAssocID="{D90B01AB-ECB0-42E0-BDFF-D71F31B93A06}" presName="parSh" presStyleLbl="node1" presStyleIdx="1" presStyleCnt="3"/>
      <dgm:spPr/>
      <dgm:t>
        <a:bodyPr/>
        <a:lstStyle/>
        <a:p>
          <a:endParaRPr lang="zh-CN" altLang="en-US"/>
        </a:p>
      </dgm:t>
    </dgm:pt>
    <dgm:pt modelId="{567F420E-0BA6-4955-A68A-2457E29C5070}" type="pres">
      <dgm:prSet presAssocID="{D90B01AB-ECB0-42E0-BDFF-D71F31B93A06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46A82E2-02F2-4988-B6FB-FDB41CB743EB}" type="pres">
      <dgm:prSet presAssocID="{001B697E-6292-41B5-882A-5BE6FD817408}" presName="sibTrans" presStyleLbl="sibTrans2D1" presStyleIdx="1" presStyleCnt="2"/>
      <dgm:spPr/>
      <dgm:t>
        <a:bodyPr/>
        <a:lstStyle/>
        <a:p>
          <a:endParaRPr lang="zh-CN" altLang="en-US"/>
        </a:p>
      </dgm:t>
    </dgm:pt>
    <dgm:pt modelId="{DCBAC811-8896-441A-B0DE-CE7CFF2DD23C}" type="pres">
      <dgm:prSet presAssocID="{001B697E-6292-41B5-882A-5BE6FD817408}" presName="connTx" presStyleLbl="sibTrans2D1" presStyleIdx="1" presStyleCnt="2"/>
      <dgm:spPr/>
      <dgm:t>
        <a:bodyPr/>
        <a:lstStyle/>
        <a:p>
          <a:endParaRPr lang="zh-CN" altLang="en-US"/>
        </a:p>
      </dgm:t>
    </dgm:pt>
    <dgm:pt modelId="{D04E6151-29F8-40F3-8087-95CC86D83F95}" type="pres">
      <dgm:prSet presAssocID="{0335737A-EDBE-4483-86E8-72F010470EC8}" presName="composite" presStyleCnt="0"/>
      <dgm:spPr/>
    </dgm:pt>
    <dgm:pt modelId="{D35B2B8C-6D9A-4A29-912C-8724CBAE9258}" type="pres">
      <dgm:prSet presAssocID="{0335737A-EDBE-4483-86E8-72F010470EC8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8B7E604-2ADD-47CD-A402-3B23F189D483}" type="pres">
      <dgm:prSet presAssocID="{0335737A-EDBE-4483-86E8-72F010470EC8}" presName="parSh" presStyleLbl="node1" presStyleIdx="2" presStyleCnt="3"/>
      <dgm:spPr/>
      <dgm:t>
        <a:bodyPr/>
        <a:lstStyle/>
        <a:p>
          <a:endParaRPr lang="zh-CN" altLang="en-US"/>
        </a:p>
      </dgm:t>
    </dgm:pt>
    <dgm:pt modelId="{B321EB94-07E7-4DEC-B05E-51A721DD606E}" type="pres">
      <dgm:prSet presAssocID="{0335737A-EDBE-4483-86E8-72F010470EC8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C5CD7643-066C-4313-BE80-A21C10AC9426}" srcId="{3628D441-04C5-475B-ABB9-CAC8D7416177}" destId="{D90B01AB-ECB0-42E0-BDFF-D71F31B93A06}" srcOrd="1" destOrd="0" parTransId="{2F38C415-BDD4-4F38-8FB0-B65E77F49557}" sibTransId="{001B697E-6292-41B5-882A-5BE6FD817408}"/>
    <dgm:cxn modelId="{E42CBFE6-7617-4548-A749-C9075FE61FFF}" type="presOf" srcId="{C48CDB6A-DC53-40A8-AF83-0318388D5477}" destId="{834DB14C-E32D-4060-A915-7136EBFF8379}" srcOrd="0" destOrd="0" presId="urn:microsoft.com/office/officeart/2005/8/layout/process3"/>
    <dgm:cxn modelId="{900AFD7D-58B2-4926-8A7B-F3A0F229E193}" type="presOf" srcId="{3628D441-04C5-475B-ABB9-CAC8D7416177}" destId="{0FF82FF7-366E-447C-A216-B8E6CDD9EAC0}" srcOrd="0" destOrd="0" presId="urn:microsoft.com/office/officeart/2005/8/layout/process3"/>
    <dgm:cxn modelId="{25C9EBD9-9508-415F-8BE1-79EC6EA6D163}" type="presOf" srcId="{46C9DAE4-1D75-4980-B4B1-44ABE6B21C85}" destId="{567F420E-0BA6-4955-A68A-2457E29C5070}" srcOrd="0" destOrd="2" presId="urn:microsoft.com/office/officeart/2005/8/layout/process3"/>
    <dgm:cxn modelId="{D0F388BC-34E9-40E0-B8F3-A38E17611929}" type="presOf" srcId="{299D08D2-92F9-4BA9-9CD5-6E6B7146CA10}" destId="{E7C103CC-5CBF-41AE-A344-23BF0D7E37A4}" srcOrd="0" destOrd="0" presId="urn:microsoft.com/office/officeart/2005/8/layout/process3"/>
    <dgm:cxn modelId="{BB40FA5E-7FE3-4724-B282-ECBF57F41C53}" type="presOf" srcId="{8F52C5C1-DC77-478D-B6A1-935525895990}" destId="{567F420E-0BA6-4955-A68A-2457E29C5070}" srcOrd="0" destOrd="0" presId="urn:microsoft.com/office/officeart/2005/8/layout/process3"/>
    <dgm:cxn modelId="{FBE02FE6-B029-4CDA-94A1-026E55AAD8B5}" type="presOf" srcId="{001B697E-6292-41B5-882A-5BE6FD817408}" destId="{DCBAC811-8896-441A-B0DE-CE7CFF2DD23C}" srcOrd="1" destOrd="0" presId="urn:microsoft.com/office/officeart/2005/8/layout/process3"/>
    <dgm:cxn modelId="{2C0D46F0-8E5C-41C0-AFB2-13D59407B8BE}" srcId="{D90B01AB-ECB0-42E0-BDFF-D71F31B93A06}" destId="{2D85DC73-0971-44AD-85FD-D36EA740EF8F}" srcOrd="1" destOrd="0" parTransId="{6B50BD36-4D42-4344-9C03-C9D24308D9EB}" sibTransId="{E170B30B-253D-4869-A230-ABDECB1EE95A}"/>
    <dgm:cxn modelId="{EDC6838B-44E6-48E0-BD89-D86CD89A29DD}" type="presOf" srcId="{C48CDB6A-DC53-40A8-AF83-0318388D5477}" destId="{CC834809-AB72-4827-AD7B-E58292201944}" srcOrd="1" destOrd="0" presId="urn:microsoft.com/office/officeart/2005/8/layout/process3"/>
    <dgm:cxn modelId="{E2FAB024-E3B1-47F2-AAE0-6A5D06E1105A}" type="presOf" srcId="{1DBFC14B-C723-4E5E-82D4-78D8B937C56F}" destId="{7F72E039-1C0F-4CF1-8BCF-C5CC23171220}" srcOrd="0" destOrd="1" presId="urn:microsoft.com/office/officeart/2005/8/layout/process3"/>
    <dgm:cxn modelId="{534E3CCB-7C54-4122-9F39-A1E29D745688}" srcId="{C48CDB6A-DC53-40A8-AF83-0318388D5477}" destId="{1DBFC14B-C723-4E5E-82D4-78D8B937C56F}" srcOrd="1" destOrd="0" parTransId="{66831021-4E5F-4884-9A2D-CA2DC648A4D2}" sibTransId="{E84CB729-6014-4A5C-A900-5BD5B8F6B576}"/>
    <dgm:cxn modelId="{8FF71B78-1162-459F-ACF2-1E4288323E6E}" type="presOf" srcId="{0335737A-EDBE-4483-86E8-72F010470EC8}" destId="{D35B2B8C-6D9A-4A29-912C-8724CBAE9258}" srcOrd="0" destOrd="0" presId="urn:microsoft.com/office/officeart/2005/8/layout/process3"/>
    <dgm:cxn modelId="{75221D7C-44F7-4F2E-AD6B-BCD7DDC47181}" type="presOf" srcId="{0335737A-EDBE-4483-86E8-72F010470EC8}" destId="{78B7E604-2ADD-47CD-A402-3B23F189D483}" srcOrd="1" destOrd="0" presId="urn:microsoft.com/office/officeart/2005/8/layout/process3"/>
    <dgm:cxn modelId="{E6E2F688-D255-4247-A8CB-4C98336A3DED}" srcId="{C48CDB6A-DC53-40A8-AF83-0318388D5477}" destId="{D863B57F-3E98-452E-80BF-A7E534C134C0}" srcOrd="0" destOrd="0" parTransId="{ED959A8D-E72A-45F1-80B6-0162A32E1D32}" sibTransId="{262FB2AD-3AC1-4A0D-9417-5A86498BC7B9}"/>
    <dgm:cxn modelId="{33A11ADF-C75E-4CD4-B2E3-6704508654F0}" srcId="{C48CDB6A-DC53-40A8-AF83-0318388D5477}" destId="{DDAD3D0D-FE98-43AD-B417-0A7F755B5892}" srcOrd="2" destOrd="0" parTransId="{F2B2F2C4-0863-407F-B347-A3C7A202C79A}" sibTransId="{4800BA6A-FA8E-496B-B590-5E220837FB1C}"/>
    <dgm:cxn modelId="{9397E481-9693-4592-A59F-A37DCD4E453F}" srcId="{D90B01AB-ECB0-42E0-BDFF-D71F31B93A06}" destId="{8F52C5C1-DC77-478D-B6A1-935525895990}" srcOrd="0" destOrd="0" parTransId="{DE646ABE-79A7-4168-9B80-D7142316EB9F}" sibTransId="{8D886D85-DC5B-4021-B3DA-F81D4DC36984}"/>
    <dgm:cxn modelId="{A9F1EE01-6CD5-4BF8-8ECF-0CD42D353491}" srcId="{3628D441-04C5-475B-ABB9-CAC8D7416177}" destId="{0335737A-EDBE-4483-86E8-72F010470EC8}" srcOrd="2" destOrd="0" parTransId="{E36DE0B6-A284-42F9-B891-A7131AB49DEF}" sibTransId="{29D88DE5-E381-4A6C-AA00-E730A869E91D}"/>
    <dgm:cxn modelId="{8A4A1113-DC14-46BF-94AE-265860CDAA68}" type="presOf" srcId="{DDAD3D0D-FE98-43AD-B417-0A7F755B5892}" destId="{7F72E039-1C0F-4CF1-8BCF-C5CC23171220}" srcOrd="0" destOrd="2" presId="urn:microsoft.com/office/officeart/2005/8/layout/process3"/>
    <dgm:cxn modelId="{CEB99D11-8A87-4169-B344-C304D5740FD7}" type="presOf" srcId="{299D08D2-92F9-4BA9-9CD5-6E6B7146CA10}" destId="{BAFB7EBE-083C-4B03-BEF8-B14172A1E589}" srcOrd="1" destOrd="0" presId="urn:microsoft.com/office/officeart/2005/8/layout/process3"/>
    <dgm:cxn modelId="{04E53563-5280-43A7-83DA-8BA4D90B142B}" type="presOf" srcId="{47E3B1CA-D6C7-47C7-ABF2-AA85C5503D3A}" destId="{B321EB94-07E7-4DEC-B05E-51A721DD606E}" srcOrd="0" destOrd="0" presId="urn:microsoft.com/office/officeart/2005/8/layout/process3"/>
    <dgm:cxn modelId="{E126BD72-0408-46E4-9162-1C8FBB156109}" type="presOf" srcId="{2D85DC73-0971-44AD-85FD-D36EA740EF8F}" destId="{567F420E-0BA6-4955-A68A-2457E29C5070}" srcOrd="0" destOrd="1" presId="urn:microsoft.com/office/officeart/2005/8/layout/process3"/>
    <dgm:cxn modelId="{2088B622-EDC0-42A4-8B93-04EB8C139CD4}" srcId="{0335737A-EDBE-4483-86E8-72F010470EC8}" destId="{47E3B1CA-D6C7-47C7-ABF2-AA85C5503D3A}" srcOrd="0" destOrd="0" parTransId="{6418D1C8-6F22-4D05-9208-ABCB3B7347F9}" sibTransId="{06E7C464-711E-4148-BC78-817A5B05560E}"/>
    <dgm:cxn modelId="{041F6AD5-620C-4734-BF3E-23EDB3E3DB8A}" type="presOf" srcId="{C8DC09FB-D6D6-4DFC-B486-1F00BB1D6FEB}" destId="{B321EB94-07E7-4DEC-B05E-51A721DD606E}" srcOrd="0" destOrd="2" presId="urn:microsoft.com/office/officeart/2005/8/layout/process3"/>
    <dgm:cxn modelId="{7219948C-C1E4-4F5A-852B-16B469DD32E6}" srcId="{0335737A-EDBE-4483-86E8-72F010470EC8}" destId="{7E5D05C9-DC37-435F-936E-F563727CE739}" srcOrd="1" destOrd="0" parTransId="{153F8A30-653F-4AEE-9071-A28EE3BF37B7}" sibTransId="{FE73FA9F-9153-4D76-8294-F0BC5D5DC7DD}"/>
    <dgm:cxn modelId="{6DEDE92C-1809-4163-B935-D3AD2E9AEB9D}" srcId="{D90B01AB-ECB0-42E0-BDFF-D71F31B93A06}" destId="{46C9DAE4-1D75-4980-B4B1-44ABE6B21C85}" srcOrd="2" destOrd="0" parTransId="{459CC9A3-EB34-419C-A439-A479A4337949}" sibTransId="{E6F51D9D-0D0D-4C2E-BAE5-F45AA08847F8}"/>
    <dgm:cxn modelId="{E44B13CC-A63A-4F20-997D-E52BE9B34407}" type="presOf" srcId="{D90B01AB-ECB0-42E0-BDFF-D71F31B93A06}" destId="{A6796C08-5F07-4BFC-8A73-440C5D878D5B}" srcOrd="0" destOrd="0" presId="urn:microsoft.com/office/officeart/2005/8/layout/process3"/>
    <dgm:cxn modelId="{AAAA3720-7971-4C79-9E83-7DE51DA28070}" srcId="{0335737A-EDBE-4483-86E8-72F010470EC8}" destId="{C8DC09FB-D6D6-4DFC-B486-1F00BB1D6FEB}" srcOrd="2" destOrd="0" parTransId="{1B08EE61-B861-425A-B75E-26F5EA7E06F9}" sibTransId="{163D4AFC-E010-4C5C-841F-CDA630165053}"/>
    <dgm:cxn modelId="{E8F2C41C-1D47-4C39-BB51-0CBEFEA83417}" type="presOf" srcId="{D863B57F-3E98-452E-80BF-A7E534C134C0}" destId="{7F72E039-1C0F-4CF1-8BCF-C5CC23171220}" srcOrd="0" destOrd="0" presId="urn:microsoft.com/office/officeart/2005/8/layout/process3"/>
    <dgm:cxn modelId="{58A70236-0259-4F3B-8FCD-B6D9813F32C5}" type="presOf" srcId="{001B697E-6292-41B5-882A-5BE6FD817408}" destId="{A46A82E2-02F2-4988-B6FB-FDB41CB743EB}" srcOrd="0" destOrd="0" presId="urn:microsoft.com/office/officeart/2005/8/layout/process3"/>
    <dgm:cxn modelId="{84D411CA-6EC1-478A-8900-919AA6909DA6}" srcId="{3628D441-04C5-475B-ABB9-CAC8D7416177}" destId="{C48CDB6A-DC53-40A8-AF83-0318388D5477}" srcOrd="0" destOrd="0" parTransId="{59105138-0159-4FBF-B005-90F117514AE3}" sibTransId="{299D08D2-92F9-4BA9-9CD5-6E6B7146CA10}"/>
    <dgm:cxn modelId="{74AEF213-1A80-42D4-BBF0-B3EEFA8F9748}" type="presOf" srcId="{7E5D05C9-DC37-435F-936E-F563727CE739}" destId="{B321EB94-07E7-4DEC-B05E-51A721DD606E}" srcOrd="0" destOrd="1" presId="urn:microsoft.com/office/officeart/2005/8/layout/process3"/>
    <dgm:cxn modelId="{29712822-6A97-40FB-94E9-60C2A83C50D4}" type="presOf" srcId="{D90B01AB-ECB0-42E0-BDFF-D71F31B93A06}" destId="{AC3AF599-DC50-4765-964F-0212F48F71B9}" srcOrd="1" destOrd="0" presId="urn:microsoft.com/office/officeart/2005/8/layout/process3"/>
    <dgm:cxn modelId="{CF17B41D-8984-47B0-9331-8C8B7B800BEC}" type="presParOf" srcId="{0FF82FF7-366E-447C-A216-B8E6CDD9EAC0}" destId="{4FEEABBB-668B-44FC-A846-A97A77C14521}" srcOrd="0" destOrd="0" presId="urn:microsoft.com/office/officeart/2005/8/layout/process3"/>
    <dgm:cxn modelId="{C95F4121-443F-4373-AFF6-1B63F7554F97}" type="presParOf" srcId="{4FEEABBB-668B-44FC-A846-A97A77C14521}" destId="{834DB14C-E32D-4060-A915-7136EBFF8379}" srcOrd="0" destOrd="0" presId="urn:microsoft.com/office/officeart/2005/8/layout/process3"/>
    <dgm:cxn modelId="{9133D140-68C7-4285-924D-0E22C3C82B21}" type="presParOf" srcId="{4FEEABBB-668B-44FC-A846-A97A77C14521}" destId="{CC834809-AB72-4827-AD7B-E58292201944}" srcOrd="1" destOrd="0" presId="urn:microsoft.com/office/officeart/2005/8/layout/process3"/>
    <dgm:cxn modelId="{89DC49C6-85F6-4AC4-B1AC-4D4D5C9B5086}" type="presParOf" srcId="{4FEEABBB-668B-44FC-A846-A97A77C14521}" destId="{7F72E039-1C0F-4CF1-8BCF-C5CC23171220}" srcOrd="2" destOrd="0" presId="urn:microsoft.com/office/officeart/2005/8/layout/process3"/>
    <dgm:cxn modelId="{58345A66-41AF-4C63-8BF8-2BBD90767411}" type="presParOf" srcId="{0FF82FF7-366E-447C-A216-B8E6CDD9EAC0}" destId="{E7C103CC-5CBF-41AE-A344-23BF0D7E37A4}" srcOrd="1" destOrd="0" presId="urn:microsoft.com/office/officeart/2005/8/layout/process3"/>
    <dgm:cxn modelId="{F8616D55-605C-4328-8BF8-758813BCAA21}" type="presParOf" srcId="{E7C103CC-5CBF-41AE-A344-23BF0D7E37A4}" destId="{BAFB7EBE-083C-4B03-BEF8-B14172A1E589}" srcOrd="0" destOrd="0" presId="urn:microsoft.com/office/officeart/2005/8/layout/process3"/>
    <dgm:cxn modelId="{2664B223-039A-4859-9191-895C728D2CDA}" type="presParOf" srcId="{0FF82FF7-366E-447C-A216-B8E6CDD9EAC0}" destId="{BA700BA3-9513-41A6-8D52-C6D4FD3FFA2D}" srcOrd="2" destOrd="0" presId="urn:microsoft.com/office/officeart/2005/8/layout/process3"/>
    <dgm:cxn modelId="{3046AA1D-AEE4-4DBE-9D07-3E395C606D44}" type="presParOf" srcId="{BA700BA3-9513-41A6-8D52-C6D4FD3FFA2D}" destId="{A6796C08-5F07-4BFC-8A73-440C5D878D5B}" srcOrd="0" destOrd="0" presId="urn:microsoft.com/office/officeart/2005/8/layout/process3"/>
    <dgm:cxn modelId="{6BF3FCE4-3E02-4368-BDEE-5EFCACE1C781}" type="presParOf" srcId="{BA700BA3-9513-41A6-8D52-C6D4FD3FFA2D}" destId="{AC3AF599-DC50-4765-964F-0212F48F71B9}" srcOrd="1" destOrd="0" presId="urn:microsoft.com/office/officeart/2005/8/layout/process3"/>
    <dgm:cxn modelId="{C96F7F7F-C266-460D-915C-178163270517}" type="presParOf" srcId="{BA700BA3-9513-41A6-8D52-C6D4FD3FFA2D}" destId="{567F420E-0BA6-4955-A68A-2457E29C5070}" srcOrd="2" destOrd="0" presId="urn:microsoft.com/office/officeart/2005/8/layout/process3"/>
    <dgm:cxn modelId="{806642EE-1F61-4747-BCC3-E7D9C3388D7B}" type="presParOf" srcId="{0FF82FF7-366E-447C-A216-B8E6CDD9EAC0}" destId="{A46A82E2-02F2-4988-B6FB-FDB41CB743EB}" srcOrd="3" destOrd="0" presId="urn:microsoft.com/office/officeart/2005/8/layout/process3"/>
    <dgm:cxn modelId="{232EAECA-A212-4E07-A116-EE8646F0FA1C}" type="presParOf" srcId="{A46A82E2-02F2-4988-B6FB-FDB41CB743EB}" destId="{DCBAC811-8896-441A-B0DE-CE7CFF2DD23C}" srcOrd="0" destOrd="0" presId="urn:microsoft.com/office/officeart/2005/8/layout/process3"/>
    <dgm:cxn modelId="{A4113BE3-7FE3-4C47-93F4-3808E7A0124C}" type="presParOf" srcId="{0FF82FF7-366E-447C-A216-B8E6CDD9EAC0}" destId="{D04E6151-29F8-40F3-8087-95CC86D83F95}" srcOrd="4" destOrd="0" presId="urn:microsoft.com/office/officeart/2005/8/layout/process3"/>
    <dgm:cxn modelId="{5CA07A36-DD0A-423B-BD6E-C7C8F3A728F9}" type="presParOf" srcId="{D04E6151-29F8-40F3-8087-95CC86D83F95}" destId="{D35B2B8C-6D9A-4A29-912C-8724CBAE9258}" srcOrd="0" destOrd="0" presId="urn:microsoft.com/office/officeart/2005/8/layout/process3"/>
    <dgm:cxn modelId="{8D4F7587-22D4-4A4B-9E49-7E82327F1892}" type="presParOf" srcId="{D04E6151-29F8-40F3-8087-95CC86D83F95}" destId="{78B7E604-2ADD-47CD-A402-3B23F189D483}" srcOrd="1" destOrd="0" presId="urn:microsoft.com/office/officeart/2005/8/layout/process3"/>
    <dgm:cxn modelId="{D495C965-4CA2-438F-AADA-47D672CE8C73}" type="presParOf" srcId="{D04E6151-29F8-40F3-8087-95CC86D83F95}" destId="{B321EB94-07E7-4DEC-B05E-51A721DD606E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A907BD7-75AD-4BF4-B9AC-37F4DBCF31B4}" type="doc">
      <dgm:prSet loTypeId="urn:microsoft.com/office/officeart/2005/8/layout/cycle6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A95C8F54-9528-4FAB-AF15-656463FDE619}">
      <dgm:prSet phldrT="[文本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zh-CN" altLang="en-US" dirty="0" smtClean="0"/>
            <a:t>整体意识</a:t>
          </a:r>
          <a:endParaRPr lang="zh-CN" altLang="en-US" dirty="0"/>
        </a:p>
      </dgm:t>
    </dgm:pt>
    <dgm:pt modelId="{9EADAD42-FF4C-4696-989A-C2A549593997}" type="parTrans" cxnId="{08F7C711-CF73-454B-B493-8E6342BEEA74}">
      <dgm:prSet/>
      <dgm:spPr/>
      <dgm:t>
        <a:bodyPr/>
        <a:lstStyle/>
        <a:p>
          <a:endParaRPr lang="zh-CN" altLang="en-US"/>
        </a:p>
      </dgm:t>
    </dgm:pt>
    <dgm:pt modelId="{6239A425-994A-454C-BDED-41718C59905D}" type="sibTrans" cxnId="{08F7C711-CF73-454B-B493-8E6342BEEA74}">
      <dgm:prSet/>
      <dgm:spPr/>
      <dgm:t>
        <a:bodyPr/>
        <a:lstStyle/>
        <a:p>
          <a:endParaRPr lang="zh-CN" altLang="en-US"/>
        </a:p>
      </dgm:t>
    </dgm:pt>
    <dgm:pt modelId="{7FAA1494-A1D4-4710-9F7C-383329C1189F}">
      <dgm:prSet phldrT="[文本]"/>
      <dgm:spPr>
        <a:solidFill>
          <a:schemeClr val="accent3">
            <a:lumMod val="65000"/>
          </a:schemeClr>
        </a:solidFill>
      </dgm:spPr>
      <dgm:t>
        <a:bodyPr/>
        <a:lstStyle/>
        <a:p>
          <a:r>
            <a:rPr lang="zh-CN" altLang="en-US" dirty="0" smtClean="0"/>
            <a:t>效率意识</a:t>
          </a:r>
          <a:endParaRPr lang="zh-CN" altLang="en-US" dirty="0"/>
        </a:p>
      </dgm:t>
    </dgm:pt>
    <dgm:pt modelId="{DC745A30-D610-46FC-BCC0-B1DB4D0A6C3C}" type="parTrans" cxnId="{9665A47C-CF22-457F-AEB7-26B2D309CAB2}">
      <dgm:prSet/>
      <dgm:spPr/>
      <dgm:t>
        <a:bodyPr/>
        <a:lstStyle/>
        <a:p>
          <a:endParaRPr lang="zh-CN" altLang="en-US"/>
        </a:p>
      </dgm:t>
    </dgm:pt>
    <dgm:pt modelId="{B906A7C3-D677-4877-901E-FE0AF66BE958}" type="sibTrans" cxnId="{9665A47C-CF22-457F-AEB7-26B2D309CAB2}">
      <dgm:prSet/>
      <dgm:spPr/>
      <dgm:t>
        <a:bodyPr/>
        <a:lstStyle/>
        <a:p>
          <a:endParaRPr lang="zh-CN" altLang="en-US"/>
        </a:p>
      </dgm:t>
    </dgm:pt>
    <dgm:pt modelId="{C2085057-4527-4784-B855-4B14D0A254F4}">
      <dgm:prSet phldrT="[文本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zh-CN" altLang="en-US" dirty="0" smtClean="0"/>
            <a:t>以人为本</a:t>
          </a:r>
          <a:endParaRPr lang="zh-CN" altLang="en-US" dirty="0"/>
        </a:p>
      </dgm:t>
    </dgm:pt>
    <dgm:pt modelId="{2538D8B8-0C46-4690-86A5-097171B055C7}" type="parTrans" cxnId="{5E1D4C06-E478-4B52-BC1D-49692B088C8A}">
      <dgm:prSet/>
      <dgm:spPr/>
      <dgm:t>
        <a:bodyPr/>
        <a:lstStyle/>
        <a:p>
          <a:endParaRPr lang="zh-CN" altLang="en-US"/>
        </a:p>
      </dgm:t>
    </dgm:pt>
    <dgm:pt modelId="{295DCFB0-BC79-4DFC-9FE3-E1460B185E9E}" type="sibTrans" cxnId="{5E1D4C06-E478-4B52-BC1D-49692B088C8A}">
      <dgm:prSet/>
      <dgm:spPr/>
      <dgm:t>
        <a:bodyPr/>
        <a:lstStyle/>
        <a:p>
          <a:endParaRPr lang="zh-CN" altLang="en-US"/>
        </a:p>
      </dgm:t>
    </dgm:pt>
    <dgm:pt modelId="{6A7E0CBE-C329-44E6-9BA2-D1AD72E4BA18}">
      <dgm:prSet phldrT="[文本]"/>
      <dgm:spPr>
        <a:solidFill>
          <a:schemeClr val="accent4">
            <a:lumMod val="50000"/>
            <a:lumOff val="50000"/>
          </a:schemeClr>
        </a:solidFill>
      </dgm:spPr>
      <dgm:t>
        <a:bodyPr/>
        <a:lstStyle/>
        <a:p>
          <a:r>
            <a:rPr lang="zh-CN" altLang="en-US" dirty="0" smtClean="0"/>
            <a:t>标准化</a:t>
          </a:r>
          <a:endParaRPr lang="zh-CN" altLang="en-US" dirty="0"/>
        </a:p>
      </dgm:t>
    </dgm:pt>
    <dgm:pt modelId="{C7E349CB-2269-440C-82E3-FF307FC58878}" type="parTrans" cxnId="{377729EC-70D5-4328-B068-40439A361DC6}">
      <dgm:prSet/>
      <dgm:spPr/>
      <dgm:t>
        <a:bodyPr/>
        <a:lstStyle/>
        <a:p>
          <a:endParaRPr lang="zh-CN" altLang="en-US"/>
        </a:p>
      </dgm:t>
    </dgm:pt>
    <dgm:pt modelId="{D58B873C-F4E7-4397-9B39-874BA797AA7D}" type="sibTrans" cxnId="{377729EC-70D5-4328-B068-40439A361DC6}">
      <dgm:prSet/>
      <dgm:spPr/>
      <dgm:t>
        <a:bodyPr/>
        <a:lstStyle/>
        <a:p>
          <a:endParaRPr lang="zh-CN" altLang="en-US"/>
        </a:p>
      </dgm:t>
    </dgm:pt>
    <dgm:pt modelId="{62CB21FD-9DF8-4058-BB1D-5D36E6234D8E}">
      <dgm:prSet phldrT="[文本]"/>
      <dgm:spPr>
        <a:solidFill>
          <a:schemeClr val="accent4">
            <a:lumMod val="65000"/>
            <a:lumOff val="35000"/>
          </a:schemeClr>
        </a:solidFill>
      </dgm:spPr>
      <dgm:t>
        <a:bodyPr/>
        <a:lstStyle/>
        <a:p>
          <a:r>
            <a:rPr lang="zh-CN" altLang="en-US" dirty="0" smtClean="0"/>
            <a:t>改革意识</a:t>
          </a:r>
          <a:endParaRPr lang="zh-CN" altLang="en-US" dirty="0"/>
        </a:p>
      </dgm:t>
    </dgm:pt>
    <dgm:pt modelId="{69FAEA35-B635-4F0F-9B8F-EE683C708844}" type="parTrans" cxnId="{961DF961-581D-4E6C-9C72-301ADF2C50D7}">
      <dgm:prSet/>
      <dgm:spPr/>
      <dgm:t>
        <a:bodyPr/>
        <a:lstStyle/>
        <a:p>
          <a:endParaRPr lang="zh-CN" altLang="en-US"/>
        </a:p>
      </dgm:t>
    </dgm:pt>
    <dgm:pt modelId="{466ABAF8-E3E1-4D92-9D2E-3592ACDE1111}" type="sibTrans" cxnId="{961DF961-581D-4E6C-9C72-301ADF2C50D7}">
      <dgm:prSet/>
      <dgm:spPr/>
      <dgm:t>
        <a:bodyPr/>
        <a:lstStyle/>
        <a:p>
          <a:endParaRPr lang="zh-CN" altLang="en-US"/>
        </a:p>
      </dgm:t>
    </dgm:pt>
    <dgm:pt modelId="{6B7B2511-A7A7-448A-986C-DD9251677959}" type="pres">
      <dgm:prSet presAssocID="{6A907BD7-75AD-4BF4-B9AC-37F4DBCF31B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5FC50D34-7CF2-4D8C-A110-4702CB7AC302}" type="pres">
      <dgm:prSet presAssocID="{A95C8F54-9528-4FAB-AF15-656463FDE61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480AEBF-DEC8-41D7-ACAF-A7AAEA703D48}" type="pres">
      <dgm:prSet presAssocID="{A95C8F54-9528-4FAB-AF15-656463FDE619}" presName="spNode" presStyleCnt="0"/>
      <dgm:spPr/>
    </dgm:pt>
    <dgm:pt modelId="{A0AAE221-8B68-48EC-AEDB-65655BBEF5AD}" type="pres">
      <dgm:prSet presAssocID="{6239A425-994A-454C-BDED-41718C59905D}" presName="sibTrans" presStyleLbl="sibTrans1D1" presStyleIdx="0" presStyleCnt="5"/>
      <dgm:spPr/>
      <dgm:t>
        <a:bodyPr/>
        <a:lstStyle/>
        <a:p>
          <a:endParaRPr lang="zh-CN" altLang="en-US"/>
        </a:p>
      </dgm:t>
    </dgm:pt>
    <dgm:pt modelId="{D65AC739-0F29-4DCA-AC6A-F88DEBB13ADE}" type="pres">
      <dgm:prSet presAssocID="{7FAA1494-A1D4-4710-9F7C-383329C1189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757E126-C66F-4118-89F8-6CB9FA012CB4}" type="pres">
      <dgm:prSet presAssocID="{7FAA1494-A1D4-4710-9F7C-383329C1189F}" presName="spNode" presStyleCnt="0"/>
      <dgm:spPr/>
    </dgm:pt>
    <dgm:pt modelId="{5B5EAE8B-5824-4FE3-BACA-FD07F7737972}" type="pres">
      <dgm:prSet presAssocID="{B906A7C3-D677-4877-901E-FE0AF66BE958}" presName="sibTrans" presStyleLbl="sibTrans1D1" presStyleIdx="1" presStyleCnt="5"/>
      <dgm:spPr/>
      <dgm:t>
        <a:bodyPr/>
        <a:lstStyle/>
        <a:p>
          <a:endParaRPr lang="zh-CN" altLang="en-US"/>
        </a:p>
      </dgm:t>
    </dgm:pt>
    <dgm:pt modelId="{0EA41C4C-45BE-4C7A-8409-7D3A6E1D5CB1}" type="pres">
      <dgm:prSet presAssocID="{C2085057-4527-4784-B855-4B14D0A254F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4D22E6C-895E-49F8-919F-1D81F7DF7539}" type="pres">
      <dgm:prSet presAssocID="{C2085057-4527-4784-B855-4B14D0A254F4}" presName="spNode" presStyleCnt="0"/>
      <dgm:spPr/>
    </dgm:pt>
    <dgm:pt modelId="{B491188A-7D04-41CC-B76B-49CB5FEED879}" type="pres">
      <dgm:prSet presAssocID="{295DCFB0-BC79-4DFC-9FE3-E1460B185E9E}" presName="sibTrans" presStyleLbl="sibTrans1D1" presStyleIdx="2" presStyleCnt="5"/>
      <dgm:spPr/>
      <dgm:t>
        <a:bodyPr/>
        <a:lstStyle/>
        <a:p>
          <a:endParaRPr lang="zh-CN" altLang="en-US"/>
        </a:p>
      </dgm:t>
    </dgm:pt>
    <dgm:pt modelId="{5D938439-6064-41FC-85FE-54993841EC95}" type="pres">
      <dgm:prSet presAssocID="{6A7E0CBE-C329-44E6-9BA2-D1AD72E4BA1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D811469-5B23-4E4B-B22C-4D15AF7FBC66}" type="pres">
      <dgm:prSet presAssocID="{6A7E0CBE-C329-44E6-9BA2-D1AD72E4BA18}" presName="spNode" presStyleCnt="0"/>
      <dgm:spPr/>
    </dgm:pt>
    <dgm:pt modelId="{C51995A0-2660-4E32-B1CD-1946A8C3070E}" type="pres">
      <dgm:prSet presAssocID="{D58B873C-F4E7-4397-9B39-874BA797AA7D}" presName="sibTrans" presStyleLbl="sibTrans1D1" presStyleIdx="3" presStyleCnt="5"/>
      <dgm:spPr/>
      <dgm:t>
        <a:bodyPr/>
        <a:lstStyle/>
        <a:p>
          <a:endParaRPr lang="zh-CN" altLang="en-US"/>
        </a:p>
      </dgm:t>
    </dgm:pt>
    <dgm:pt modelId="{A27E8680-E54C-497F-B85C-A2D40E3DEC9A}" type="pres">
      <dgm:prSet presAssocID="{62CB21FD-9DF8-4058-BB1D-5D36E6234D8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F124D3D-A9F4-4225-9163-4AD36F24042A}" type="pres">
      <dgm:prSet presAssocID="{62CB21FD-9DF8-4058-BB1D-5D36E6234D8E}" presName="spNode" presStyleCnt="0"/>
      <dgm:spPr/>
    </dgm:pt>
    <dgm:pt modelId="{469D880E-3AFE-471C-8C35-D518D77D5B5D}" type="pres">
      <dgm:prSet presAssocID="{466ABAF8-E3E1-4D92-9D2E-3592ACDE1111}" presName="sibTrans" presStyleLbl="sibTrans1D1" presStyleIdx="4" presStyleCnt="5"/>
      <dgm:spPr/>
      <dgm:t>
        <a:bodyPr/>
        <a:lstStyle/>
        <a:p>
          <a:endParaRPr lang="zh-CN" altLang="en-US"/>
        </a:p>
      </dgm:t>
    </dgm:pt>
  </dgm:ptLst>
  <dgm:cxnLst>
    <dgm:cxn modelId="{92FC7EC5-EA9A-4771-A9ED-F035ADD03674}" type="presOf" srcId="{6239A425-994A-454C-BDED-41718C59905D}" destId="{A0AAE221-8B68-48EC-AEDB-65655BBEF5AD}" srcOrd="0" destOrd="0" presId="urn:microsoft.com/office/officeart/2005/8/layout/cycle6"/>
    <dgm:cxn modelId="{F06CC2F9-DB11-47B6-85CD-28EB12E37432}" type="presOf" srcId="{466ABAF8-E3E1-4D92-9D2E-3592ACDE1111}" destId="{469D880E-3AFE-471C-8C35-D518D77D5B5D}" srcOrd="0" destOrd="0" presId="urn:microsoft.com/office/officeart/2005/8/layout/cycle6"/>
    <dgm:cxn modelId="{C7A9C3F4-0B5B-444A-A635-66E020E0BE39}" type="presOf" srcId="{B906A7C3-D677-4877-901E-FE0AF66BE958}" destId="{5B5EAE8B-5824-4FE3-BACA-FD07F7737972}" srcOrd="0" destOrd="0" presId="urn:microsoft.com/office/officeart/2005/8/layout/cycle6"/>
    <dgm:cxn modelId="{49E4D195-1EA4-43C7-8AC9-2AD087FA64BC}" type="presOf" srcId="{C2085057-4527-4784-B855-4B14D0A254F4}" destId="{0EA41C4C-45BE-4C7A-8409-7D3A6E1D5CB1}" srcOrd="0" destOrd="0" presId="urn:microsoft.com/office/officeart/2005/8/layout/cycle6"/>
    <dgm:cxn modelId="{377729EC-70D5-4328-B068-40439A361DC6}" srcId="{6A907BD7-75AD-4BF4-B9AC-37F4DBCF31B4}" destId="{6A7E0CBE-C329-44E6-9BA2-D1AD72E4BA18}" srcOrd="3" destOrd="0" parTransId="{C7E349CB-2269-440C-82E3-FF307FC58878}" sibTransId="{D58B873C-F4E7-4397-9B39-874BA797AA7D}"/>
    <dgm:cxn modelId="{75F13409-9D0B-4EDD-B52E-7709F1D73FCC}" type="presOf" srcId="{295DCFB0-BC79-4DFC-9FE3-E1460B185E9E}" destId="{B491188A-7D04-41CC-B76B-49CB5FEED879}" srcOrd="0" destOrd="0" presId="urn:microsoft.com/office/officeart/2005/8/layout/cycle6"/>
    <dgm:cxn modelId="{961DF961-581D-4E6C-9C72-301ADF2C50D7}" srcId="{6A907BD7-75AD-4BF4-B9AC-37F4DBCF31B4}" destId="{62CB21FD-9DF8-4058-BB1D-5D36E6234D8E}" srcOrd="4" destOrd="0" parTransId="{69FAEA35-B635-4F0F-9B8F-EE683C708844}" sibTransId="{466ABAF8-E3E1-4D92-9D2E-3592ACDE1111}"/>
    <dgm:cxn modelId="{6B68B8E3-12E4-420B-9A11-2C399872BEFD}" type="presOf" srcId="{6A907BD7-75AD-4BF4-B9AC-37F4DBCF31B4}" destId="{6B7B2511-A7A7-448A-986C-DD9251677959}" srcOrd="0" destOrd="0" presId="urn:microsoft.com/office/officeart/2005/8/layout/cycle6"/>
    <dgm:cxn modelId="{D73E2EA7-2C54-4DB2-90D1-2C0988AC1B98}" type="presOf" srcId="{6A7E0CBE-C329-44E6-9BA2-D1AD72E4BA18}" destId="{5D938439-6064-41FC-85FE-54993841EC95}" srcOrd="0" destOrd="0" presId="urn:microsoft.com/office/officeart/2005/8/layout/cycle6"/>
    <dgm:cxn modelId="{76853E2A-6743-41FE-A64B-528CA8E6AEEC}" type="presOf" srcId="{62CB21FD-9DF8-4058-BB1D-5D36E6234D8E}" destId="{A27E8680-E54C-497F-B85C-A2D40E3DEC9A}" srcOrd="0" destOrd="0" presId="urn:microsoft.com/office/officeart/2005/8/layout/cycle6"/>
    <dgm:cxn modelId="{A3B3CFA5-03F7-4E54-B926-D26218E5FFCC}" type="presOf" srcId="{D58B873C-F4E7-4397-9B39-874BA797AA7D}" destId="{C51995A0-2660-4E32-B1CD-1946A8C3070E}" srcOrd="0" destOrd="0" presId="urn:microsoft.com/office/officeart/2005/8/layout/cycle6"/>
    <dgm:cxn modelId="{048D6F66-06A2-45EC-B3E1-BF099CE0613A}" type="presOf" srcId="{A95C8F54-9528-4FAB-AF15-656463FDE619}" destId="{5FC50D34-7CF2-4D8C-A110-4702CB7AC302}" srcOrd="0" destOrd="0" presId="urn:microsoft.com/office/officeart/2005/8/layout/cycle6"/>
    <dgm:cxn modelId="{08F7C711-CF73-454B-B493-8E6342BEEA74}" srcId="{6A907BD7-75AD-4BF4-B9AC-37F4DBCF31B4}" destId="{A95C8F54-9528-4FAB-AF15-656463FDE619}" srcOrd="0" destOrd="0" parTransId="{9EADAD42-FF4C-4696-989A-C2A549593997}" sibTransId="{6239A425-994A-454C-BDED-41718C59905D}"/>
    <dgm:cxn modelId="{9665A47C-CF22-457F-AEB7-26B2D309CAB2}" srcId="{6A907BD7-75AD-4BF4-B9AC-37F4DBCF31B4}" destId="{7FAA1494-A1D4-4710-9F7C-383329C1189F}" srcOrd="1" destOrd="0" parTransId="{DC745A30-D610-46FC-BCC0-B1DB4D0A6C3C}" sibTransId="{B906A7C3-D677-4877-901E-FE0AF66BE958}"/>
    <dgm:cxn modelId="{5E1D4C06-E478-4B52-BC1D-49692B088C8A}" srcId="{6A907BD7-75AD-4BF4-B9AC-37F4DBCF31B4}" destId="{C2085057-4527-4784-B855-4B14D0A254F4}" srcOrd="2" destOrd="0" parTransId="{2538D8B8-0C46-4690-86A5-097171B055C7}" sibTransId="{295DCFB0-BC79-4DFC-9FE3-E1460B185E9E}"/>
    <dgm:cxn modelId="{EDA1F20B-90AF-48D3-87E3-5752DE6AF33D}" type="presOf" srcId="{7FAA1494-A1D4-4710-9F7C-383329C1189F}" destId="{D65AC739-0F29-4DCA-AC6A-F88DEBB13ADE}" srcOrd="0" destOrd="0" presId="urn:microsoft.com/office/officeart/2005/8/layout/cycle6"/>
    <dgm:cxn modelId="{5E9A0A6E-BC88-46AA-BB62-454AE0046F24}" type="presParOf" srcId="{6B7B2511-A7A7-448A-986C-DD9251677959}" destId="{5FC50D34-7CF2-4D8C-A110-4702CB7AC302}" srcOrd="0" destOrd="0" presId="urn:microsoft.com/office/officeart/2005/8/layout/cycle6"/>
    <dgm:cxn modelId="{C0ED3119-5D94-413D-9F2F-F62C96C94AC1}" type="presParOf" srcId="{6B7B2511-A7A7-448A-986C-DD9251677959}" destId="{B480AEBF-DEC8-41D7-ACAF-A7AAEA703D48}" srcOrd="1" destOrd="0" presId="urn:microsoft.com/office/officeart/2005/8/layout/cycle6"/>
    <dgm:cxn modelId="{039206E7-968A-4DF5-90F7-5B6C4DE19561}" type="presParOf" srcId="{6B7B2511-A7A7-448A-986C-DD9251677959}" destId="{A0AAE221-8B68-48EC-AEDB-65655BBEF5AD}" srcOrd="2" destOrd="0" presId="urn:microsoft.com/office/officeart/2005/8/layout/cycle6"/>
    <dgm:cxn modelId="{1C9EB44B-1FFB-41ED-AD0B-6588E1A4EAA4}" type="presParOf" srcId="{6B7B2511-A7A7-448A-986C-DD9251677959}" destId="{D65AC739-0F29-4DCA-AC6A-F88DEBB13ADE}" srcOrd="3" destOrd="0" presId="urn:microsoft.com/office/officeart/2005/8/layout/cycle6"/>
    <dgm:cxn modelId="{60FDE833-920B-4D8F-A2EB-D0AD4AF3B312}" type="presParOf" srcId="{6B7B2511-A7A7-448A-986C-DD9251677959}" destId="{5757E126-C66F-4118-89F8-6CB9FA012CB4}" srcOrd="4" destOrd="0" presId="urn:microsoft.com/office/officeart/2005/8/layout/cycle6"/>
    <dgm:cxn modelId="{416C6634-4088-4CAA-BEBA-1416979CA02C}" type="presParOf" srcId="{6B7B2511-A7A7-448A-986C-DD9251677959}" destId="{5B5EAE8B-5824-4FE3-BACA-FD07F7737972}" srcOrd="5" destOrd="0" presId="urn:microsoft.com/office/officeart/2005/8/layout/cycle6"/>
    <dgm:cxn modelId="{B9946F47-B8B8-4C44-99AC-D2EFFFE26587}" type="presParOf" srcId="{6B7B2511-A7A7-448A-986C-DD9251677959}" destId="{0EA41C4C-45BE-4C7A-8409-7D3A6E1D5CB1}" srcOrd="6" destOrd="0" presId="urn:microsoft.com/office/officeart/2005/8/layout/cycle6"/>
    <dgm:cxn modelId="{F74396FA-2C88-426C-928E-6488E540053C}" type="presParOf" srcId="{6B7B2511-A7A7-448A-986C-DD9251677959}" destId="{14D22E6C-895E-49F8-919F-1D81F7DF7539}" srcOrd="7" destOrd="0" presId="urn:microsoft.com/office/officeart/2005/8/layout/cycle6"/>
    <dgm:cxn modelId="{33C4DE4C-16CF-4E61-BF67-063819C1D81A}" type="presParOf" srcId="{6B7B2511-A7A7-448A-986C-DD9251677959}" destId="{B491188A-7D04-41CC-B76B-49CB5FEED879}" srcOrd="8" destOrd="0" presId="urn:microsoft.com/office/officeart/2005/8/layout/cycle6"/>
    <dgm:cxn modelId="{D2B76C91-3140-45AB-A48B-2D0201C02DFB}" type="presParOf" srcId="{6B7B2511-A7A7-448A-986C-DD9251677959}" destId="{5D938439-6064-41FC-85FE-54993841EC95}" srcOrd="9" destOrd="0" presId="urn:microsoft.com/office/officeart/2005/8/layout/cycle6"/>
    <dgm:cxn modelId="{D251C303-CDB9-492A-8ECD-6021CAEDC35F}" type="presParOf" srcId="{6B7B2511-A7A7-448A-986C-DD9251677959}" destId="{6D811469-5B23-4E4B-B22C-4D15AF7FBC66}" srcOrd="10" destOrd="0" presId="urn:microsoft.com/office/officeart/2005/8/layout/cycle6"/>
    <dgm:cxn modelId="{86B2CB6C-47D3-4B10-9C61-3C68F1231807}" type="presParOf" srcId="{6B7B2511-A7A7-448A-986C-DD9251677959}" destId="{C51995A0-2660-4E32-B1CD-1946A8C3070E}" srcOrd="11" destOrd="0" presId="urn:microsoft.com/office/officeart/2005/8/layout/cycle6"/>
    <dgm:cxn modelId="{9125961E-F75E-4855-8DB4-F4342D4FD584}" type="presParOf" srcId="{6B7B2511-A7A7-448A-986C-DD9251677959}" destId="{A27E8680-E54C-497F-B85C-A2D40E3DEC9A}" srcOrd="12" destOrd="0" presId="urn:microsoft.com/office/officeart/2005/8/layout/cycle6"/>
    <dgm:cxn modelId="{58AB43F2-00CE-4DE0-A386-78ABA1F2D8D2}" type="presParOf" srcId="{6B7B2511-A7A7-448A-986C-DD9251677959}" destId="{4F124D3D-A9F4-4225-9163-4AD36F24042A}" srcOrd="13" destOrd="0" presId="urn:microsoft.com/office/officeart/2005/8/layout/cycle6"/>
    <dgm:cxn modelId="{B984DAA4-7013-41DF-9F4C-A039BABABF1D}" type="presParOf" srcId="{6B7B2511-A7A7-448A-986C-DD9251677959}" destId="{469D880E-3AFE-471C-8C35-D518D77D5B5D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A9311F8-3DC2-4D97-A536-8AA0EB13843A}" type="doc">
      <dgm:prSet loTypeId="urn:microsoft.com/office/officeart/2005/8/layout/equation1" loCatId="process" qsTypeId="urn:microsoft.com/office/officeart/2005/8/quickstyle/simple1" qsCatId="simple" csTypeId="urn:microsoft.com/office/officeart/2005/8/colors/colorful4" csCatId="colorful" phldr="1"/>
      <dgm:spPr/>
    </dgm:pt>
    <dgm:pt modelId="{93D2E181-D119-4699-9FCB-D75CACD4EF14}">
      <dgm:prSet phldrT="[文本]"/>
      <dgm:spPr/>
      <dgm:t>
        <a:bodyPr/>
        <a:lstStyle/>
        <a:p>
          <a:r>
            <a:rPr lang="zh-CN" altLang="en-US" dirty="0" smtClean="0"/>
            <a:t>生活背景</a:t>
          </a:r>
          <a:endParaRPr lang="en-US" altLang="zh-CN" dirty="0" smtClean="0"/>
        </a:p>
        <a:p>
          <a:r>
            <a:rPr lang="zh-CN" altLang="en-US" dirty="0" smtClean="0"/>
            <a:t>需求</a:t>
          </a:r>
          <a:endParaRPr lang="zh-CN" altLang="en-US" dirty="0"/>
        </a:p>
      </dgm:t>
    </dgm:pt>
    <dgm:pt modelId="{354B5152-4C19-415C-9C29-239EDAC6661D}" type="parTrans" cxnId="{25335F33-B82C-4036-BE8A-C9F982726CDA}">
      <dgm:prSet/>
      <dgm:spPr/>
      <dgm:t>
        <a:bodyPr/>
        <a:lstStyle/>
        <a:p>
          <a:endParaRPr lang="zh-CN" altLang="en-US"/>
        </a:p>
      </dgm:t>
    </dgm:pt>
    <dgm:pt modelId="{67CE5F98-03F2-4FE9-A2EE-AB54F7CB241C}" type="sibTrans" cxnId="{25335F33-B82C-4036-BE8A-C9F982726CDA}">
      <dgm:prSet/>
      <dgm:spPr/>
      <dgm:t>
        <a:bodyPr/>
        <a:lstStyle/>
        <a:p>
          <a:endParaRPr lang="zh-CN" altLang="en-US"/>
        </a:p>
      </dgm:t>
    </dgm:pt>
    <dgm:pt modelId="{EBFD26CB-4F61-4CA8-BF99-4A92155E67B0}">
      <dgm:prSet phldrT="[文本]"/>
      <dgm:spPr/>
      <dgm:t>
        <a:bodyPr/>
        <a:lstStyle/>
        <a:p>
          <a:r>
            <a:rPr lang="zh-CN" altLang="en-US" dirty="0" smtClean="0"/>
            <a:t>知识背景</a:t>
          </a:r>
          <a:endParaRPr lang="en-US" altLang="zh-CN" dirty="0" smtClean="0"/>
        </a:p>
        <a:p>
          <a:r>
            <a:rPr lang="zh-CN" altLang="en-US" dirty="0" smtClean="0"/>
            <a:t>可行性</a:t>
          </a:r>
          <a:endParaRPr lang="zh-CN" altLang="en-US" dirty="0"/>
        </a:p>
      </dgm:t>
    </dgm:pt>
    <dgm:pt modelId="{68D54347-82E3-4212-B8B5-F0D396F39302}" type="parTrans" cxnId="{04DE23D2-A475-4FF4-B7E0-43041ED6EF61}">
      <dgm:prSet/>
      <dgm:spPr/>
      <dgm:t>
        <a:bodyPr/>
        <a:lstStyle/>
        <a:p>
          <a:endParaRPr lang="zh-CN" altLang="en-US"/>
        </a:p>
      </dgm:t>
    </dgm:pt>
    <dgm:pt modelId="{BFA9EF84-567A-4DF8-B967-CE9D942B1110}" type="sibTrans" cxnId="{04DE23D2-A475-4FF4-B7E0-43041ED6EF61}">
      <dgm:prSet/>
      <dgm:spPr/>
      <dgm:t>
        <a:bodyPr/>
        <a:lstStyle/>
        <a:p>
          <a:endParaRPr lang="zh-CN" altLang="en-US"/>
        </a:p>
      </dgm:t>
    </dgm:pt>
    <dgm:pt modelId="{49B98559-C6E2-4A67-89BC-61138A56D670}">
      <dgm:prSet phldrT="[文本]"/>
      <dgm:spPr/>
      <dgm:t>
        <a:bodyPr/>
        <a:lstStyle/>
        <a:p>
          <a:r>
            <a:rPr lang="zh-CN" altLang="en-US" dirty="0" smtClean="0"/>
            <a:t>作品题目</a:t>
          </a:r>
          <a:endParaRPr lang="zh-CN" altLang="en-US" dirty="0"/>
        </a:p>
      </dgm:t>
    </dgm:pt>
    <dgm:pt modelId="{9B818333-7998-4ABC-86BD-1A23AB4BA292}" type="parTrans" cxnId="{509D3B24-7E52-489C-90EA-66D0C1D99C18}">
      <dgm:prSet/>
      <dgm:spPr/>
      <dgm:t>
        <a:bodyPr/>
        <a:lstStyle/>
        <a:p>
          <a:endParaRPr lang="zh-CN" altLang="en-US"/>
        </a:p>
      </dgm:t>
    </dgm:pt>
    <dgm:pt modelId="{0315DB37-A6B9-4A4A-BB1B-96F6EC033EFB}" type="sibTrans" cxnId="{509D3B24-7E52-489C-90EA-66D0C1D99C18}">
      <dgm:prSet/>
      <dgm:spPr/>
      <dgm:t>
        <a:bodyPr/>
        <a:lstStyle/>
        <a:p>
          <a:endParaRPr lang="zh-CN" altLang="en-US"/>
        </a:p>
      </dgm:t>
    </dgm:pt>
    <dgm:pt modelId="{2531F1F0-932E-4870-8969-D825DBA15064}" type="pres">
      <dgm:prSet presAssocID="{7A9311F8-3DC2-4D97-A536-8AA0EB13843A}" presName="linearFlow" presStyleCnt="0">
        <dgm:presLayoutVars>
          <dgm:dir/>
          <dgm:resizeHandles val="exact"/>
        </dgm:presLayoutVars>
      </dgm:prSet>
      <dgm:spPr/>
    </dgm:pt>
    <dgm:pt modelId="{EC199323-8C64-40E9-A954-089A23DA7E1E}" type="pres">
      <dgm:prSet presAssocID="{93D2E181-D119-4699-9FCB-D75CACD4EF1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46F3AED-6030-4E2E-B895-98A80995F381}" type="pres">
      <dgm:prSet presAssocID="{67CE5F98-03F2-4FE9-A2EE-AB54F7CB241C}" presName="spacerL" presStyleCnt="0"/>
      <dgm:spPr/>
    </dgm:pt>
    <dgm:pt modelId="{7F0324FA-775A-4DA8-855E-325FFB84B976}" type="pres">
      <dgm:prSet presAssocID="{67CE5F98-03F2-4FE9-A2EE-AB54F7CB241C}" presName="sibTrans" presStyleLbl="sibTrans2D1" presStyleIdx="0" presStyleCnt="2"/>
      <dgm:spPr/>
      <dgm:t>
        <a:bodyPr/>
        <a:lstStyle/>
        <a:p>
          <a:endParaRPr lang="zh-CN" altLang="en-US"/>
        </a:p>
      </dgm:t>
    </dgm:pt>
    <dgm:pt modelId="{BCA9F552-92E2-4EA9-88B1-84860C4CE9D6}" type="pres">
      <dgm:prSet presAssocID="{67CE5F98-03F2-4FE9-A2EE-AB54F7CB241C}" presName="spacerR" presStyleCnt="0"/>
      <dgm:spPr/>
    </dgm:pt>
    <dgm:pt modelId="{DED04816-AE70-49CC-A3A8-3892D9C2E78A}" type="pres">
      <dgm:prSet presAssocID="{EBFD26CB-4F61-4CA8-BF99-4A92155E67B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4161C80-95DB-4A2E-BD38-868894E5DD06}" type="pres">
      <dgm:prSet presAssocID="{BFA9EF84-567A-4DF8-B967-CE9D942B1110}" presName="spacerL" presStyleCnt="0"/>
      <dgm:spPr/>
    </dgm:pt>
    <dgm:pt modelId="{F63BE95D-F086-4CA3-8BE2-F3AFF444A6C3}" type="pres">
      <dgm:prSet presAssocID="{BFA9EF84-567A-4DF8-B967-CE9D942B1110}" presName="sibTrans" presStyleLbl="sibTrans2D1" presStyleIdx="1" presStyleCnt="2"/>
      <dgm:spPr/>
      <dgm:t>
        <a:bodyPr/>
        <a:lstStyle/>
        <a:p>
          <a:endParaRPr lang="zh-CN" altLang="en-US"/>
        </a:p>
      </dgm:t>
    </dgm:pt>
    <dgm:pt modelId="{35C4B3A9-847F-440B-B8F4-252D0C938E60}" type="pres">
      <dgm:prSet presAssocID="{BFA9EF84-567A-4DF8-B967-CE9D942B1110}" presName="spacerR" presStyleCnt="0"/>
      <dgm:spPr/>
    </dgm:pt>
    <dgm:pt modelId="{A3C58CC0-7D37-4001-A635-7413AB74DEC4}" type="pres">
      <dgm:prSet presAssocID="{49B98559-C6E2-4A67-89BC-61138A56D67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499EB86B-B5A0-43C4-AB7B-C86CB0D6117C}" type="presOf" srcId="{BFA9EF84-567A-4DF8-B967-CE9D942B1110}" destId="{F63BE95D-F086-4CA3-8BE2-F3AFF444A6C3}" srcOrd="0" destOrd="0" presId="urn:microsoft.com/office/officeart/2005/8/layout/equation1"/>
    <dgm:cxn modelId="{04DE23D2-A475-4FF4-B7E0-43041ED6EF61}" srcId="{7A9311F8-3DC2-4D97-A536-8AA0EB13843A}" destId="{EBFD26CB-4F61-4CA8-BF99-4A92155E67B0}" srcOrd="1" destOrd="0" parTransId="{68D54347-82E3-4212-B8B5-F0D396F39302}" sibTransId="{BFA9EF84-567A-4DF8-B967-CE9D942B1110}"/>
    <dgm:cxn modelId="{6EF0871F-49B5-4744-9FD9-A6DB7099C80B}" type="presOf" srcId="{EBFD26CB-4F61-4CA8-BF99-4A92155E67B0}" destId="{DED04816-AE70-49CC-A3A8-3892D9C2E78A}" srcOrd="0" destOrd="0" presId="urn:microsoft.com/office/officeart/2005/8/layout/equation1"/>
    <dgm:cxn modelId="{2755A50F-E485-469D-9AA9-FD075B22A87A}" type="presOf" srcId="{67CE5F98-03F2-4FE9-A2EE-AB54F7CB241C}" destId="{7F0324FA-775A-4DA8-855E-325FFB84B976}" srcOrd="0" destOrd="0" presId="urn:microsoft.com/office/officeart/2005/8/layout/equation1"/>
    <dgm:cxn modelId="{CD51A4F0-943B-4C86-BACE-3A6C0800831D}" type="presOf" srcId="{7A9311F8-3DC2-4D97-A536-8AA0EB13843A}" destId="{2531F1F0-932E-4870-8969-D825DBA15064}" srcOrd="0" destOrd="0" presId="urn:microsoft.com/office/officeart/2005/8/layout/equation1"/>
    <dgm:cxn modelId="{25335F33-B82C-4036-BE8A-C9F982726CDA}" srcId="{7A9311F8-3DC2-4D97-A536-8AA0EB13843A}" destId="{93D2E181-D119-4699-9FCB-D75CACD4EF14}" srcOrd="0" destOrd="0" parTransId="{354B5152-4C19-415C-9C29-239EDAC6661D}" sibTransId="{67CE5F98-03F2-4FE9-A2EE-AB54F7CB241C}"/>
    <dgm:cxn modelId="{509D3B24-7E52-489C-90EA-66D0C1D99C18}" srcId="{7A9311F8-3DC2-4D97-A536-8AA0EB13843A}" destId="{49B98559-C6E2-4A67-89BC-61138A56D670}" srcOrd="2" destOrd="0" parTransId="{9B818333-7998-4ABC-86BD-1A23AB4BA292}" sibTransId="{0315DB37-A6B9-4A4A-BB1B-96F6EC033EFB}"/>
    <dgm:cxn modelId="{73C07756-2464-418D-99EE-E170E7A439F8}" type="presOf" srcId="{49B98559-C6E2-4A67-89BC-61138A56D670}" destId="{A3C58CC0-7D37-4001-A635-7413AB74DEC4}" srcOrd="0" destOrd="0" presId="urn:microsoft.com/office/officeart/2005/8/layout/equation1"/>
    <dgm:cxn modelId="{07B9F05F-2FE6-49D3-81AA-81DF0CEB8634}" type="presOf" srcId="{93D2E181-D119-4699-9FCB-D75CACD4EF14}" destId="{EC199323-8C64-40E9-A954-089A23DA7E1E}" srcOrd="0" destOrd="0" presId="urn:microsoft.com/office/officeart/2005/8/layout/equation1"/>
    <dgm:cxn modelId="{F38407E4-C5CA-4D62-84B5-833C836246D2}" type="presParOf" srcId="{2531F1F0-932E-4870-8969-D825DBA15064}" destId="{EC199323-8C64-40E9-A954-089A23DA7E1E}" srcOrd="0" destOrd="0" presId="urn:microsoft.com/office/officeart/2005/8/layout/equation1"/>
    <dgm:cxn modelId="{79131711-67BD-44DA-A91B-AACDC63C7DAB}" type="presParOf" srcId="{2531F1F0-932E-4870-8969-D825DBA15064}" destId="{446F3AED-6030-4E2E-B895-98A80995F381}" srcOrd="1" destOrd="0" presId="urn:microsoft.com/office/officeart/2005/8/layout/equation1"/>
    <dgm:cxn modelId="{C0B999C9-4B04-48BE-97A7-7ED13CE0FA1A}" type="presParOf" srcId="{2531F1F0-932E-4870-8969-D825DBA15064}" destId="{7F0324FA-775A-4DA8-855E-325FFB84B976}" srcOrd="2" destOrd="0" presId="urn:microsoft.com/office/officeart/2005/8/layout/equation1"/>
    <dgm:cxn modelId="{A3DDC4F9-088C-4EED-AF2B-EFFFE3BEDF2C}" type="presParOf" srcId="{2531F1F0-932E-4870-8969-D825DBA15064}" destId="{BCA9F552-92E2-4EA9-88B1-84860C4CE9D6}" srcOrd="3" destOrd="0" presId="urn:microsoft.com/office/officeart/2005/8/layout/equation1"/>
    <dgm:cxn modelId="{093E87C7-FD2C-49DD-9765-AF120DB3E3B7}" type="presParOf" srcId="{2531F1F0-932E-4870-8969-D825DBA15064}" destId="{DED04816-AE70-49CC-A3A8-3892D9C2E78A}" srcOrd="4" destOrd="0" presId="urn:microsoft.com/office/officeart/2005/8/layout/equation1"/>
    <dgm:cxn modelId="{E12152EC-7137-49BB-AFA7-A318469BB1BD}" type="presParOf" srcId="{2531F1F0-932E-4870-8969-D825DBA15064}" destId="{94161C80-95DB-4A2E-BD38-868894E5DD06}" srcOrd="5" destOrd="0" presId="urn:microsoft.com/office/officeart/2005/8/layout/equation1"/>
    <dgm:cxn modelId="{A4201CCA-19AB-4C9B-B338-48FF5D8FF30D}" type="presParOf" srcId="{2531F1F0-932E-4870-8969-D825DBA15064}" destId="{F63BE95D-F086-4CA3-8BE2-F3AFF444A6C3}" srcOrd="6" destOrd="0" presId="urn:microsoft.com/office/officeart/2005/8/layout/equation1"/>
    <dgm:cxn modelId="{0C742D93-5252-490D-B1AB-C67CA61C2E3D}" type="presParOf" srcId="{2531F1F0-932E-4870-8969-D825DBA15064}" destId="{35C4B3A9-847F-440B-B8F4-252D0C938E60}" srcOrd="7" destOrd="0" presId="urn:microsoft.com/office/officeart/2005/8/layout/equation1"/>
    <dgm:cxn modelId="{65960A11-2890-4228-B910-7F9E2D4C99B6}" type="presParOf" srcId="{2531F1F0-932E-4870-8969-D825DBA15064}" destId="{A3C58CC0-7D37-4001-A635-7413AB74DEC4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A9311F8-3DC2-4D97-A536-8AA0EB13843A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93D2E181-D119-4699-9FCB-D75CACD4EF14}">
      <dgm:prSet phldrT="[文本]"/>
      <dgm:spPr/>
      <dgm:t>
        <a:bodyPr/>
        <a:lstStyle/>
        <a:p>
          <a:r>
            <a:rPr lang="zh-CN" altLang="en-US" dirty="0" smtClean="0"/>
            <a:t>章节内容</a:t>
          </a:r>
          <a:endParaRPr lang="zh-CN" altLang="en-US" dirty="0"/>
        </a:p>
      </dgm:t>
    </dgm:pt>
    <dgm:pt modelId="{354B5152-4C19-415C-9C29-239EDAC6661D}" type="parTrans" cxnId="{25335F33-B82C-4036-BE8A-C9F982726CDA}">
      <dgm:prSet/>
      <dgm:spPr/>
      <dgm:t>
        <a:bodyPr/>
        <a:lstStyle/>
        <a:p>
          <a:endParaRPr lang="zh-CN" altLang="en-US"/>
        </a:p>
      </dgm:t>
    </dgm:pt>
    <dgm:pt modelId="{67CE5F98-03F2-4FE9-A2EE-AB54F7CB241C}" type="sibTrans" cxnId="{25335F33-B82C-4036-BE8A-C9F982726CDA}">
      <dgm:prSet/>
      <dgm:spPr/>
      <dgm:t>
        <a:bodyPr/>
        <a:lstStyle/>
        <a:p>
          <a:endParaRPr lang="zh-CN" altLang="en-US"/>
        </a:p>
      </dgm:t>
    </dgm:pt>
    <dgm:pt modelId="{EBFD26CB-4F61-4CA8-BF99-4A92155E67B0}">
      <dgm:prSet phldrT="[文本]"/>
      <dgm:spPr/>
      <dgm:t>
        <a:bodyPr/>
        <a:lstStyle/>
        <a:p>
          <a:r>
            <a:rPr lang="zh-CN" altLang="en-US" dirty="0" smtClean="0"/>
            <a:t>应用场景 </a:t>
          </a:r>
          <a:endParaRPr lang="zh-CN" altLang="en-US" dirty="0"/>
        </a:p>
      </dgm:t>
    </dgm:pt>
    <dgm:pt modelId="{68D54347-82E3-4212-B8B5-F0D396F39302}" type="parTrans" cxnId="{04DE23D2-A475-4FF4-B7E0-43041ED6EF61}">
      <dgm:prSet/>
      <dgm:spPr/>
      <dgm:t>
        <a:bodyPr/>
        <a:lstStyle/>
        <a:p>
          <a:endParaRPr lang="zh-CN" altLang="en-US"/>
        </a:p>
      </dgm:t>
    </dgm:pt>
    <dgm:pt modelId="{BFA9EF84-567A-4DF8-B967-CE9D942B1110}" type="sibTrans" cxnId="{04DE23D2-A475-4FF4-B7E0-43041ED6EF61}">
      <dgm:prSet/>
      <dgm:spPr/>
      <dgm:t>
        <a:bodyPr/>
        <a:lstStyle/>
        <a:p>
          <a:endParaRPr lang="zh-CN" altLang="en-US"/>
        </a:p>
      </dgm:t>
    </dgm:pt>
    <dgm:pt modelId="{49B98559-C6E2-4A67-89BC-61138A56D670}">
      <dgm:prSet phldrT="[文本]"/>
      <dgm:spPr/>
      <dgm:t>
        <a:bodyPr/>
        <a:lstStyle/>
        <a:p>
          <a:r>
            <a:rPr lang="zh-CN" altLang="en-US" dirty="0" smtClean="0"/>
            <a:t>选题</a:t>
          </a:r>
          <a:endParaRPr lang="zh-CN" altLang="en-US" dirty="0"/>
        </a:p>
      </dgm:t>
    </dgm:pt>
    <dgm:pt modelId="{9B818333-7998-4ABC-86BD-1A23AB4BA292}" type="parTrans" cxnId="{509D3B24-7E52-489C-90EA-66D0C1D99C18}">
      <dgm:prSet/>
      <dgm:spPr/>
      <dgm:t>
        <a:bodyPr/>
        <a:lstStyle/>
        <a:p>
          <a:endParaRPr lang="zh-CN" altLang="en-US"/>
        </a:p>
      </dgm:t>
    </dgm:pt>
    <dgm:pt modelId="{0315DB37-A6B9-4A4A-BB1B-96F6EC033EFB}" type="sibTrans" cxnId="{509D3B24-7E52-489C-90EA-66D0C1D99C18}">
      <dgm:prSet/>
      <dgm:spPr/>
      <dgm:t>
        <a:bodyPr/>
        <a:lstStyle/>
        <a:p>
          <a:endParaRPr lang="zh-CN" altLang="en-US"/>
        </a:p>
      </dgm:t>
    </dgm:pt>
    <dgm:pt modelId="{2531F1F0-932E-4870-8969-D825DBA15064}" type="pres">
      <dgm:prSet presAssocID="{7A9311F8-3DC2-4D97-A536-8AA0EB13843A}" presName="linearFlow" presStyleCnt="0">
        <dgm:presLayoutVars>
          <dgm:dir/>
          <dgm:resizeHandles val="exact"/>
        </dgm:presLayoutVars>
      </dgm:prSet>
      <dgm:spPr/>
    </dgm:pt>
    <dgm:pt modelId="{EC199323-8C64-40E9-A954-089A23DA7E1E}" type="pres">
      <dgm:prSet presAssocID="{93D2E181-D119-4699-9FCB-D75CACD4EF1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46F3AED-6030-4E2E-B895-98A80995F381}" type="pres">
      <dgm:prSet presAssocID="{67CE5F98-03F2-4FE9-A2EE-AB54F7CB241C}" presName="spacerL" presStyleCnt="0"/>
      <dgm:spPr/>
    </dgm:pt>
    <dgm:pt modelId="{7F0324FA-775A-4DA8-855E-325FFB84B976}" type="pres">
      <dgm:prSet presAssocID="{67CE5F98-03F2-4FE9-A2EE-AB54F7CB241C}" presName="sibTrans" presStyleLbl="sibTrans2D1" presStyleIdx="0" presStyleCnt="2"/>
      <dgm:spPr/>
      <dgm:t>
        <a:bodyPr/>
        <a:lstStyle/>
        <a:p>
          <a:endParaRPr lang="zh-CN" altLang="en-US"/>
        </a:p>
      </dgm:t>
    </dgm:pt>
    <dgm:pt modelId="{BCA9F552-92E2-4EA9-88B1-84860C4CE9D6}" type="pres">
      <dgm:prSet presAssocID="{67CE5F98-03F2-4FE9-A2EE-AB54F7CB241C}" presName="spacerR" presStyleCnt="0"/>
      <dgm:spPr/>
    </dgm:pt>
    <dgm:pt modelId="{DED04816-AE70-49CC-A3A8-3892D9C2E78A}" type="pres">
      <dgm:prSet presAssocID="{EBFD26CB-4F61-4CA8-BF99-4A92155E67B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4161C80-95DB-4A2E-BD38-868894E5DD06}" type="pres">
      <dgm:prSet presAssocID="{BFA9EF84-567A-4DF8-B967-CE9D942B1110}" presName="spacerL" presStyleCnt="0"/>
      <dgm:spPr/>
    </dgm:pt>
    <dgm:pt modelId="{F63BE95D-F086-4CA3-8BE2-F3AFF444A6C3}" type="pres">
      <dgm:prSet presAssocID="{BFA9EF84-567A-4DF8-B967-CE9D942B1110}" presName="sibTrans" presStyleLbl="sibTrans2D1" presStyleIdx="1" presStyleCnt="2"/>
      <dgm:spPr/>
      <dgm:t>
        <a:bodyPr/>
        <a:lstStyle/>
        <a:p>
          <a:endParaRPr lang="zh-CN" altLang="en-US"/>
        </a:p>
      </dgm:t>
    </dgm:pt>
    <dgm:pt modelId="{35C4B3A9-847F-440B-B8F4-252D0C938E60}" type="pres">
      <dgm:prSet presAssocID="{BFA9EF84-567A-4DF8-B967-CE9D942B1110}" presName="spacerR" presStyleCnt="0"/>
      <dgm:spPr/>
    </dgm:pt>
    <dgm:pt modelId="{A3C58CC0-7D37-4001-A635-7413AB74DEC4}" type="pres">
      <dgm:prSet presAssocID="{49B98559-C6E2-4A67-89BC-61138A56D67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8D9724FD-2A3A-4F82-8EEA-82142C8CFA4F}" type="presOf" srcId="{BFA9EF84-567A-4DF8-B967-CE9D942B1110}" destId="{F63BE95D-F086-4CA3-8BE2-F3AFF444A6C3}" srcOrd="0" destOrd="0" presId="urn:microsoft.com/office/officeart/2005/8/layout/equation1"/>
    <dgm:cxn modelId="{1FE47355-F507-40C5-9368-A4D19034439B}" type="presOf" srcId="{67CE5F98-03F2-4FE9-A2EE-AB54F7CB241C}" destId="{7F0324FA-775A-4DA8-855E-325FFB84B976}" srcOrd="0" destOrd="0" presId="urn:microsoft.com/office/officeart/2005/8/layout/equation1"/>
    <dgm:cxn modelId="{407F87C3-D5BF-4F2F-B698-52DD45B45A97}" type="presOf" srcId="{49B98559-C6E2-4A67-89BC-61138A56D670}" destId="{A3C58CC0-7D37-4001-A635-7413AB74DEC4}" srcOrd="0" destOrd="0" presId="urn:microsoft.com/office/officeart/2005/8/layout/equation1"/>
    <dgm:cxn modelId="{04DE23D2-A475-4FF4-B7E0-43041ED6EF61}" srcId="{7A9311F8-3DC2-4D97-A536-8AA0EB13843A}" destId="{EBFD26CB-4F61-4CA8-BF99-4A92155E67B0}" srcOrd="1" destOrd="0" parTransId="{68D54347-82E3-4212-B8B5-F0D396F39302}" sibTransId="{BFA9EF84-567A-4DF8-B967-CE9D942B1110}"/>
    <dgm:cxn modelId="{42B2542C-0F8F-4DBB-B227-26EC6D594F16}" type="presOf" srcId="{EBFD26CB-4F61-4CA8-BF99-4A92155E67B0}" destId="{DED04816-AE70-49CC-A3A8-3892D9C2E78A}" srcOrd="0" destOrd="0" presId="urn:microsoft.com/office/officeart/2005/8/layout/equation1"/>
    <dgm:cxn modelId="{E1124AB5-28A0-4BAF-AD7D-A13F82CA6347}" type="presOf" srcId="{93D2E181-D119-4699-9FCB-D75CACD4EF14}" destId="{EC199323-8C64-40E9-A954-089A23DA7E1E}" srcOrd="0" destOrd="0" presId="urn:microsoft.com/office/officeart/2005/8/layout/equation1"/>
    <dgm:cxn modelId="{DB4CADBA-6E58-4D63-98AB-79892277860F}" type="presOf" srcId="{7A9311F8-3DC2-4D97-A536-8AA0EB13843A}" destId="{2531F1F0-932E-4870-8969-D825DBA15064}" srcOrd="0" destOrd="0" presId="urn:microsoft.com/office/officeart/2005/8/layout/equation1"/>
    <dgm:cxn modelId="{25335F33-B82C-4036-BE8A-C9F982726CDA}" srcId="{7A9311F8-3DC2-4D97-A536-8AA0EB13843A}" destId="{93D2E181-D119-4699-9FCB-D75CACD4EF14}" srcOrd="0" destOrd="0" parTransId="{354B5152-4C19-415C-9C29-239EDAC6661D}" sibTransId="{67CE5F98-03F2-4FE9-A2EE-AB54F7CB241C}"/>
    <dgm:cxn modelId="{509D3B24-7E52-489C-90EA-66D0C1D99C18}" srcId="{7A9311F8-3DC2-4D97-A536-8AA0EB13843A}" destId="{49B98559-C6E2-4A67-89BC-61138A56D670}" srcOrd="2" destOrd="0" parTransId="{9B818333-7998-4ABC-86BD-1A23AB4BA292}" sibTransId="{0315DB37-A6B9-4A4A-BB1B-96F6EC033EFB}"/>
    <dgm:cxn modelId="{230CF0C7-FFF3-48EC-92C7-66B6C433E9EA}" type="presParOf" srcId="{2531F1F0-932E-4870-8969-D825DBA15064}" destId="{EC199323-8C64-40E9-A954-089A23DA7E1E}" srcOrd="0" destOrd="0" presId="urn:microsoft.com/office/officeart/2005/8/layout/equation1"/>
    <dgm:cxn modelId="{429DD4FA-618C-42F4-B3C9-8D7C821BD6B3}" type="presParOf" srcId="{2531F1F0-932E-4870-8969-D825DBA15064}" destId="{446F3AED-6030-4E2E-B895-98A80995F381}" srcOrd="1" destOrd="0" presId="urn:microsoft.com/office/officeart/2005/8/layout/equation1"/>
    <dgm:cxn modelId="{A103AE45-69DD-4C4A-97C7-AA3C2A28CF44}" type="presParOf" srcId="{2531F1F0-932E-4870-8969-D825DBA15064}" destId="{7F0324FA-775A-4DA8-855E-325FFB84B976}" srcOrd="2" destOrd="0" presId="urn:microsoft.com/office/officeart/2005/8/layout/equation1"/>
    <dgm:cxn modelId="{51B3D3A2-B90D-4A82-A67C-729909771DD6}" type="presParOf" srcId="{2531F1F0-932E-4870-8969-D825DBA15064}" destId="{BCA9F552-92E2-4EA9-88B1-84860C4CE9D6}" srcOrd="3" destOrd="0" presId="urn:microsoft.com/office/officeart/2005/8/layout/equation1"/>
    <dgm:cxn modelId="{9A8F6815-2FA9-482E-88A1-CF339D9CF757}" type="presParOf" srcId="{2531F1F0-932E-4870-8969-D825DBA15064}" destId="{DED04816-AE70-49CC-A3A8-3892D9C2E78A}" srcOrd="4" destOrd="0" presId="urn:microsoft.com/office/officeart/2005/8/layout/equation1"/>
    <dgm:cxn modelId="{E88C4806-3308-4F58-9704-89FCE81DD3A4}" type="presParOf" srcId="{2531F1F0-932E-4870-8969-D825DBA15064}" destId="{94161C80-95DB-4A2E-BD38-868894E5DD06}" srcOrd="5" destOrd="0" presId="urn:microsoft.com/office/officeart/2005/8/layout/equation1"/>
    <dgm:cxn modelId="{BF4E78C0-627B-4113-B920-E520DAEAFFC2}" type="presParOf" srcId="{2531F1F0-932E-4870-8969-D825DBA15064}" destId="{F63BE95D-F086-4CA3-8BE2-F3AFF444A6C3}" srcOrd="6" destOrd="0" presId="urn:microsoft.com/office/officeart/2005/8/layout/equation1"/>
    <dgm:cxn modelId="{EF309F3E-F2BD-4815-9888-48E5B090A7BC}" type="presParOf" srcId="{2531F1F0-932E-4870-8969-D825DBA15064}" destId="{35C4B3A9-847F-440B-B8F4-252D0C938E60}" srcOrd="7" destOrd="0" presId="urn:microsoft.com/office/officeart/2005/8/layout/equation1"/>
    <dgm:cxn modelId="{8094A6CC-FE66-4010-B5D3-812235638FB8}" type="presParOf" srcId="{2531F1F0-932E-4870-8969-D825DBA15064}" destId="{A3C58CC0-7D37-4001-A635-7413AB74DEC4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AD44564-8288-4300-8B04-9B8886B35F67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BFEFD53A-92C2-4E39-BA51-48F4B7D040E4}">
      <dgm:prSet phldrT="[文本]"/>
      <dgm:spPr/>
      <dgm:t>
        <a:bodyPr/>
        <a:lstStyle/>
        <a:p>
          <a:r>
            <a:rPr lang="zh-CN" altLang="en-US" dirty="0" smtClean="0"/>
            <a:t>规划的合理性</a:t>
          </a:r>
          <a:endParaRPr lang="zh-CN" altLang="en-US" dirty="0"/>
        </a:p>
      </dgm:t>
    </dgm:pt>
    <dgm:pt modelId="{738A651A-D6D6-4AFE-AE92-F0999F52B56F}" type="parTrans" cxnId="{A663D3E6-E796-4D2E-90F3-277525E3FE04}">
      <dgm:prSet/>
      <dgm:spPr/>
      <dgm:t>
        <a:bodyPr/>
        <a:lstStyle/>
        <a:p>
          <a:endParaRPr lang="zh-CN" altLang="en-US"/>
        </a:p>
      </dgm:t>
    </dgm:pt>
    <dgm:pt modelId="{6DE75B57-6BD2-4DA5-AD3E-501A493B0B86}" type="sibTrans" cxnId="{A663D3E6-E796-4D2E-90F3-277525E3FE04}">
      <dgm:prSet/>
      <dgm:spPr/>
      <dgm:t>
        <a:bodyPr/>
        <a:lstStyle/>
        <a:p>
          <a:endParaRPr lang="zh-CN" altLang="en-US"/>
        </a:p>
      </dgm:t>
    </dgm:pt>
    <dgm:pt modelId="{A658B8C4-6500-4BA8-9A0B-D9776D567762}">
      <dgm:prSet phldrT="[文本]"/>
      <dgm:spPr/>
      <dgm:t>
        <a:bodyPr/>
        <a:lstStyle/>
        <a:p>
          <a:r>
            <a:rPr lang="zh-CN" altLang="en-US" dirty="0" smtClean="0"/>
            <a:t>人力资源</a:t>
          </a:r>
          <a:endParaRPr lang="zh-CN" altLang="en-US" dirty="0"/>
        </a:p>
      </dgm:t>
    </dgm:pt>
    <dgm:pt modelId="{280DF59E-3213-44FF-8EA2-68C84B8CED24}" type="parTrans" cxnId="{E94EFEB9-EA43-41C3-BA12-BE43CB9AB375}">
      <dgm:prSet/>
      <dgm:spPr/>
      <dgm:t>
        <a:bodyPr/>
        <a:lstStyle/>
        <a:p>
          <a:endParaRPr lang="zh-CN" altLang="en-US"/>
        </a:p>
      </dgm:t>
    </dgm:pt>
    <dgm:pt modelId="{16313A0C-9A31-42BB-8B96-E4BDA26736D9}" type="sibTrans" cxnId="{E94EFEB9-EA43-41C3-BA12-BE43CB9AB375}">
      <dgm:prSet/>
      <dgm:spPr/>
      <dgm:t>
        <a:bodyPr/>
        <a:lstStyle/>
        <a:p>
          <a:endParaRPr lang="zh-CN" altLang="en-US"/>
        </a:p>
      </dgm:t>
    </dgm:pt>
    <dgm:pt modelId="{8E46FAC0-88D8-4B9E-A3DD-B40612D47D89}">
      <dgm:prSet phldrT="[文本]"/>
      <dgm:spPr/>
      <dgm:t>
        <a:bodyPr/>
        <a:lstStyle/>
        <a:p>
          <a:r>
            <a:rPr lang="zh-CN" altLang="en-US" dirty="0" smtClean="0"/>
            <a:t>时间资源</a:t>
          </a:r>
          <a:endParaRPr lang="zh-CN" altLang="en-US" dirty="0"/>
        </a:p>
      </dgm:t>
    </dgm:pt>
    <dgm:pt modelId="{E7668CE2-184F-46A5-8487-E3B1B0DEADEE}" type="parTrans" cxnId="{FA26CE14-DC4B-4C84-8E6F-908D9F1891C9}">
      <dgm:prSet/>
      <dgm:spPr/>
      <dgm:t>
        <a:bodyPr/>
        <a:lstStyle/>
        <a:p>
          <a:endParaRPr lang="zh-CN" altLang="en-US"/>
        </a:p>
      </dgm:t>
    </dgm:pt>
    <dgm:pt modelId="{14AEB73E-11DE-418D-8125-DE090E7749A7}" type="sibTrans" cxnId="{FA26CE14-DC4B-4C84-8E6F-908D9F1891C9}">
      <dgm:prSet/>
      <dgm:spPr/>
      <dgm:t>
        <a:bodyPr/>
        <a:lstStyle/>
        <a:p>
          <a:endParaRPr lang="zh-CN" altLang="en-US"/>
        </a:p>
      </dgm:t>
    </dgm:pt>
    <dgm:pt modelId="{463A621A-A79F-4092-B378-886420297C8E}">
      <dgm:prSet phldrT="[文本]"/>
      <dgm:spPr/>
      <dgm:t>
        <a:bodyPr/>
        <a:lstStyle/>
        <a:p>
          <a:r>
            <a:rPr lang="zh-CN" altLang="en-US" dirty="0" smtClean="0"/>
            <a:t>装备资源</a:t>
          </a:r>
          <a:endParaRPr lang="zh-CN" altLang="en-US" dirty="0"/>
        </a:p>
      </dgm:t>
    </dgm:pt>
    <dgm:pt modelId="{065A9998-87E1-4E15-B2C6-B432A79C676C}" type="parTrans" cxnId="{4FA169D4-CEDE-41F3-AB54-D6B0CCCD76A2}">
      <dgm:prSet/>
      <dgm:spPr/>
      <dgm:t>
        <a:bodyPr/>
        <a:lstStyle/>
        <a:p>
          <a:endParaRPr lang="zh-CN" altLang="en-US"/>
        </a:p>
      </dgm:t>
    </dgm:pt>
    <dgm:pt modelId="{543DC558-C2A0-4F67-876B-51B76B72BA1C}" type="sibTrans" cxnId="{4FA169D4-CEDE-41F3-AB54-D6B0CCCD76A2}">
      <dgm:prSet/>
      <dgm:spPr/>
      <dgm:t>
        <a:bodyPr/>
        <a:lstStyle/>
        <a:p>
          <a:endParaRPr lang="zh-CN" altLang="en-US"/>
        </a:p>
      </dgm:t>
    </dgm:pt>
    <dgm:pt modelId="{7641AB3C-0002-4282-BBD1-50B48CD8D028}">
      <dgm:prSet phldrT="[文本]"/>
      <dgm:spPr/>
      <dgm:t>
        <a:bodyPr/>
        <a:lstStyle/>
        <a:p>
          <a:r>
            <a:rPr lang="zh-CN" altLang="en-US" dirty="0" smtClean="0"/>
            <a:t>信息资源</a:t>
          </a:r>
          <a:endParaRPr lang="zh-CN" altLang="en-US" dirty="0"/>
        </a:p>
      </dgm:t>
    </dgm:pt>
    <dgm:pt modelId="{A1E14E39-710D-4561-9B2F-782DBBC0025B}" type="parTrans" cxnId="{5FA3CC0A-60B9-48A5-8A5B-028E14610B3C}">
      <dgm:prSet/>
      <dgm:spPr/>
      <dgm:t>
        <a:bodyPr/>
        <a:lstStyle/>
        <a:p>
          <a:endParaRPr lang="zh-CN" altLang="en-US"/>
        </a:p>
      </dgm:t>
    </dgm:pt>
    <dgm:pt modelId="{23B78219-96D1-4494-9345-722124FD516C}" type="sibTrans" cxnId="{5FA3CC0A-60B9-48A5-8A5B-028E14610B3C}">
      <dgm:prSet/>
      <dgm:spPr/>
      <dgm:t>
        <a:bodyPr/>
        <a:lstStyle/>
        <a:p>
          <a:endParaRPr lang="zh-CN" altLang="en-US"/>
        </a:p>
      </dgm:t>
    </dgm:pt>
    <dgm:pt modelId="{36AC8C59-6B20-4E91-80EF-A597842F2BCA}" type="pres">
      <dgm:prSet presAssocID="{6AD44564-8288-4300-8B04-9B8886B35F6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569F431-D6DA-46E4-BDC8-92EBA3FC124F}" type="pres">
      <dgm:prSet presAssocID="{6AD44564-8288-4300-8B04-9B8886B35F67}" presName="radial" presStyleCnt="0">
        <dgm:presLayoutVars>
          <dgm:animLvl val="ctr"/>
        </dgm:presLayoutVars>
      </dgm:prSet>
      <dgm:spPr/>
    </dgm:pt>
    <dgm:pt modelId="{A05EE1B1-807F-4368-98BD-007E0532BEEB}" type="pres">
      <dgm:prSet presAssocID="{BFEFD53A-92C2-4E39-BA51-48F4B7D040E4}" presName="centerShape" presStyleLbl="vennNode1" presStyleIdx="0" presStyleCnt="5"/>
      <dgm:spPr/>
      <dgm:t>
        <a:bodyPr/>
        <a:lstStyle/>
        <a:p>
          <a:endParaRPr lang="zh-CN" altLang="en-US"/>
        </a:p>
      </dgm:t>
    </dgm:pt>
    <dgm:pt modelId="{01BDA877-39C8-42E0-8BA6-9B4DB9A20558}" type="pres">
      <dgm:prSet presAssocID="{A658B8C4-6500-4BA8-9A0B-D9776D567762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11324DD-C4F8-41AD-9A4D-29A79D8A6C81}" type="pres">
      <dgm:prSet presAssocID="{8E46FAC0-88D8-4B9E-A3DD-B40612D47D89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AA567BC-5D47-43EB-9C87-A35C3ECF1521}" type="pres">
      <dgm:prSet presAssocID="{463A621A-A79F-4092-B378-886420297C8E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377D588-5AE4-4B05-B745-EBB04661C054}" type="pres">
      <dgm:prSet presAssocID="{7641AB3C-0002-4282-BBD1-50B48CD8D028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5FA3CC0A-60B9-48A5-8A5B-028E14610B3C}" srcId="{BFEFD53A-92C2-4E39-BA51-48F4B7D040E4}" destId="{7641AB3C-0002-4282-BBD1-50B48CD8D028}" srcOrd="3" destOrd="0" parTransId="{A1E14E39-710D-4561-9B2F-782DBBC0025B}" sibTransId="{23B78219-96D1-4494-9345-722124FD516C}"/>
    <dgm:cxn modelId="{04A5E019-686A-4F44-8858-351FBA2AB5F2}" type="presOf" srcId="{A658B8C4-6500-4BA8-9A0B-D9776D567762}" destId="{01BDA877-39C8-42E0-8BA6-9B4DB9A20558}" srcOrd="0" destOrd="0" presId="urn:microsoft.com/office/officeart/2005/8/layout/radial3"/>
    <dgm:cxn modelId="{FA26CE14-DC4B-4C84-8E6F-908D9F1891C9}" srcId="{BFEFD53A-92C2-4E39-BA51-48F4B7D040E4}" destId="{8E46FAC0-88D8-4B9E-A3DD-B40612D47D89}" srcOrd="1" destOrd="0" parTransId="{E7668CE2-184F-46A5-8487-E3B1B0DEADEE}" sibTransId="{14AEB73E-11DE-418D-8125-DE090E7749A7}"/>
    <dgm:cxn modelId="{A663D3E6-E796-4D2E-90F3-277525E3FE04}" srcId="{6AD44564-8288-4300-8B04-9B8886B35F67}" destId="{BFEFD53A-92C2-4E39-BA51-48F4B7D040E4}" srcOrd="0" destOrd="0" parTransId="{738A651A-D6D6-4AFE-AE92-F0999F52B56F}" sibTransId="{6DE75B57-6BD2-4DA5-AD3E-501A493B0B86}"/>
    <dgm:cxn modelId="{7D80A3E6-0EFC-4A5D-A8DD-F5F400808CD0}" type="presOf" srcId="{463A621A-A79F-4092-B378-886420297C8E}" destId="{DAA567BC-5D47-43EB-9C87-A35C3ECF1521}" srcOrd="0" destOrd="0" presId="urn:microsoft.com/office/officeart/2005/8/layout/radial3"/>
    <dgm:cxn modelId="{4FA169D4-CEDE-41F3-AB54-D6B0CCCD76A2}" srcId="{BFEFD53A-92C2-4E39-BA51-48F4B7D040E4}" destId="{463A621A-A79F-4092-B378-886420297C8E}" srcOrd="2" destOrd="0" parTransId="{065A9998-87E1-4E15-B2C6-B432A79C676C}" sibTransId="{543DC558-C2A0-4F67-876B-51B76B72BA1C}"/>
    <dgm:cxn modelId="{E94EFEB9-EA43-41C3-BA12-BE43CB9AB375}" srcId="{BFEFD53A-92C2-4E39-BA51-48F4B7D040E4}" destId="{A658B8C4-6500-4BA8-9A0B-D9776D567762}" srcOrd="0" destOrd="0" parTransId="{280DF59E-3213-44FF-8EA2-68C84B8CED24}" sibTransId="{16313A0C-9A31-42BB-8B96-E4BDA26736D9}"/>
    <dgm:cxn modelId="{EF558CC0-1CB1-45C1-93A6-7BBA94001406}" type="presOf" srcId="{7641AB3C-0002-4282-BBD1-50B48CD8D028}" destId="{1377D588-5AE4-4B05-B745-EBB04661C054}" srcOrd="0" destOrd="0" presId="urn:microsoft.com/office/officeart/2005/8/layout/radial3"/>
    <dgm:cxn modelId="{FC383F2B-D06F-4E74-B22F-D48C1F985A81}" type="presOf" srcId="{6AD44564-8288-4300-8B04-9B8886B35F67}" destId="{36AC8C59-6B20-4E91-80EF-A597842F2BCA}" srcOrd="0" destOrd="0" presId="urn:microsoft.com/office/officeart/2005/8/layout/radial3"/>
    <dgm:cxn modelId="{6EB2953E-3240-471A-888C-3313D68ABC84}" type="presOf" srcId="{8E46FAC0-88D8-4B9E-A3DD-B40612D47D89}" destId="{411324DD-C4F8-41AD-9A4D-29A79D8A6C81}" srcOrd="0" destOrd="0" presId="urn:microsoft.com/office/officeart/2005/8/layout/radial3"/>
    <dgm:cxn modelId="{08F8B056-929C-4782-9566-3A512441FD34}" type="presOf" srcId="{BFEFD53A-92C2-4E39-BA51-48F4B7D040E4}" destId="{A05EE1B1-807F-4368-98BD-007E0532BEEB}" srcOrd="0" destOrd="0" presId="urn:microsoft.com/office/officeart/2005/8/layout/radial3"/>
    <dgm:cxn modelId="{3F2D36B4-571E-4C3D-A80B-9AE876C6D762}" type="presParOf" srcId="{36AC8C59-6B20-4E91-80EF-A597842F2BCA}" destId="{B569F431-D6DA-46E4-BDC8-92EBA3FC124F}" srcOrd="0" destOrd="0" presId="urn:microsoft.com/office/officeart/2005/8/layout/radial3"/>
    <dgm:cxn modelId="{F00B3F10-4637-4D49-86F3-1FA366161E35}" type="presParOf" srcId="{B569F431-D6DA-46E4-BDC8-92EBA3FC124F}" destId="{A05EE1B1-807F-4368-98BD-007E0532BEEB}" srcOrd="0" destOrd="0" presId="urn:microsoft.com/office/officeart/2005/8/layout/radial3"/>
    <dgm:cxn modelId="{F1A1E41C-AD89-4608-AC14-EC8C10D0B0DD}" type="presParOf" srcId="{B569F431-D6DA-46E4-BDC8-92EBA3FC124F}" destId="{01BDA877-39C8-42E0-8BA6-9B4DB9A20558}" srcOrd="1" destOrd="0" presId="urn:microsoft.com/office/officeart/2005/8/layout/radial3"/>
    <dgm:cxn modelId="{CF80EC3E-B5EF-4D0D-94B5-2A0D5715DEF1}" type="presParOf" srcId="{B569F431-D6DA-46E4-BDC8-92EBA3FC124F}" destId="{411324DD-C4F8-41AD-9A4D-29A79D8A6C81}" srcOrd="2" destOrd="0" presId="urn:microsoft.com/office/officeart/2005/8/layout/radial3"/>
    <dgm:cxn modelId="{0A2FB16F-926E-48D8-9A93-DF07397E1DD2}" type="presParOf" srcId="{B569F431-D6DA-46E4-BDC8-92EBA3FC124F}" destId="{DAA567BC-5D47-43EB-9C87-A35C3ECF1521}" srcOrd="3" destOrd="0" presId="urn:microsoft.com/office/officeart/2005/8/layout/radial3"/>
    <dgm:cxn modelId="{B8A2A9C4-2651-429E-B12F-75C0C3E26F42}" type="presParOf" srcId="{B569F431-D6DA-46E4-BDC8-92EBA3FC124F}" destId="{1377D588-5AE4-4B05-B745-EBB04661C054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TabList">
  <dgm:title val="选项卡列表"/>
  <dgm:desc val="用于显示非有序信息块或者分组信息块。非常适合于包含少量级别 1 文本的列表。第一个级别 2 显示在级别 1 文本旁边，其余级别 2 文本显示在级别 1 文本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Tx/>
              <a:buSzTx/>
              <a:buFontTx/>
              <a:buNone/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buSzTx/>
              <a:buFontTx/>
              <a:buNone/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ClrTx/>
              <a:buSzTx/>
              <a:buFontTx/>
              <a:buNone/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ClrTx/>
              <a:buSzTx/>
              <a:buFontTx/>
              <a:buNone/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DDF17E77-7DF6-43ED-84AC-AB41E638F3D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963435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F17E77-7DF6-43ED-84AC-AB41E638F3D1}" type="slidenum">
              <a:rPr lang="en-US" altLang="zh-CN" smtClean="0"/>
              <a:pPr>
                <a:defRPr/>
              </a:pPr>
              <a:t>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00299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F17E77-7DF6-43ED-84AC-AB41E638F3D1}" type="slidenum">
              <a:rPr lang="en-US" altLang="zh-CN" smtClean="0"/>
              <a:pPr>
                <a:defRPr/>
              </a:pPr>
              <a:t>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01858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97D9C-9BD1-41BC-BD47-C4BF9127DE9F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5762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6096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rgbClr val="000066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rgbClr val="000066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rgbClr val="000066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rgbClr val="000066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rgbClr val="000066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50021"/>
              </a:buClr>
              <a:buSzPct val="100000"/>
              <a:buFont typeface="Wingdings" pitchFamily="2" charset="2"/>
              <a:defRPr b="1">
                <a:solidFill>
                  <a:srgbClr val="000066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50021"/>
              </a:buClr>
              <a:buSzPct val="100000"/>
              <a:buFont typeface="Wingdings" pitchFamily="2" charset="2"/>
              <a:defRPr b="1">
                <a:solidFill>
                  <a:srgbClr val="000066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50021"/>
              </a:buClr>
              <a:buSzPct val="100000"/>
              <a:buFont typeface="Wingdings" pitchFamily="2" charset="2"/>
              <a:defRPr b="1">
                <a:solidFill>
                  <a:srgbClr val="000066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50021"/>
              </a:buClr>
              <a:buSzPct val="100000"/>
              <a:buFont typeface="Wingdings" pitchFamily="2" charset="2"/>
              <a:defRPr b="1">
                <a:solidFill>
                  <a:srgbClr val="000066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2235200" y="2590800"/>
            <a:ext cx="8839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14817" y="6465888"/>
            <a:ext cx="12164483" cy="0"/>
          </a:xfrm>
          <a:prstGeom prst="line">
            <a:avLst/>
          </a:prstGeom>
          <a:noFill/>
          <a:ln w="254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7" name="Picture 7" descr="图片3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684" y="0"/>
            <a:ext cx="167851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35200" y="1295400"/>
            <a:ext cx="8839200" cy="865188"/>
          </a:xfrm>
        </p:spPr>
        <p:txBody>
          <a:bodyPr/>
          <a:lstStyle>
            <a:lvl1pPr>
              <a:defRPr sz="5400">
                <a:solidFill>
                  <a:srgbClr val="081D58"/>
                </a:solidFill>
              </a:defRPr>
            </a:lvl1pPr>
          </a:lstStyle>
          <a:p>
            <a:pPr lvl="0"/>
            <a:r>
              <a:rPr lang="en-GB" altLang="zh-CN" noProof="0" smtClean="0"/>
              <a:t>Click to edit Master title style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35200" y="2819400"/>
            <a:ext cx="8839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200" b="0">
                <a:solidFill>
                  <a:srgbClr val="081D58"/>
                </a:solidFill>
              </a:defRPr>
            </a:lvl1pPr>
          </a:lstStyle>
          <a:p>
            <a:pPr lvl="0"/>
            <a:r>
              <a:rPr lang="en-GB" altLang="zh-CN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73465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07604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80400" y="457200"/>
            <a:ext cx="2692400" cy="59436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03200" y="457200"/>
            <a:ext cx="7874000" cy="59436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7794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41493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60947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03200" y="1452563"/>
            <a:ext cx="5283200" cy="4948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689600" y="1452563"/>
            <a:ext cx="5283200" cy="4948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6472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39931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64585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19276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30727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2751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10668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962" tIns="41275" rIns="80962" bIns="4127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" y="1452563"/>
            <a:ext cx="10769600" cy="494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962" tIns="41275" rIns="80962" bIns="412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 dirty="0" smtClean="0"/>
              <a:t>Click to edit Master text styles</a:t>
            </a:r>
          </a:p>
          <a:p>
            <a:pPr lvl="1"/>
            <a:r>
              <a:rPr lang="en-GB" altLang="zh-CN" dirty="0" smtClean="0"/>
              <a:t>Second level</a:t>
            </a:r>
          </a:p>
          <a:p>
            <a:pPr lvl="2"/>
            <a:r>
              <a:rPr lang="en-GB" altLang="zh-CN" dirty="0" smtClean="0"/>
              <a:t>Third level</a:t>
            </a:r>
          </a:p>
          <a:p>
            <a:pPr lvl="3"/>
            <a:r>
              <a:rPr lang="en-GB" altLang="zh-CN" dirty="0" smtClean="0"/>
              <a:t>Fourth level</a:t>
            </a:r>
          </a:p>
          <a:p>
            <a:pPr lvl="4"/>
            <a:r>
              <a:rPr lang="en-GB" altLang="zh-CN" dirty="0" smtClean="0"/>
              <a:t>Fifth level 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14817" y="6465888"/>
            <a:ext cx="12164483" cy="0"/>
          </a:xfrm>
          <a:prstGeom prst="line">
            <a:avLst/>
          </a:prstGeom>
          <a:noFill/>
          <a:ln w="254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12192000" cy="3810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rgbClr val="000066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rgbClr val="000066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rgbClr val="000066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rgbClr val="000066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rgbClr val="000066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50021"/>
              </a:buClr>
              <a:buSzPct val="100000"/>
              <a:buFont typeface="Wingdings" pitchFamily="2" charset="2"/>
              <a:defRPr b="1">
                <a:solidFill>
                  <a:srgbClr val="000066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50021"/>
              </a:buClr>
              <a:buSzPct val="100000"/>
              <a:buFont typeface="Wingdings" pitchFamily="2" charset="2"/>
              <a:defRPr b="1">
                <a:solidFill>
                  <a:srgbClr val="000066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50021"/>
              </a:buClr>
              <a:buSzPct val="100000"/>
              <a:buFont typeface="Wingdings" pitchFamily="2" charset="2"/>
              <a:defRPr b="1">
                <a:solidFill>
                  <a:srgbClr val="000066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50021"/>
              </a:buClr>
              <a:buSzPct val="100000"/>
              <a:buFont typeface="Wingdings" pitchFamily="2" charset="2"/>
              <a:defRPr b="1">
                <a:solidFill>
                  <a:srgbClr val="000066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1800" dirty="0" smtClean="0">
                <a:latin typeface="方正舒体" pitchFamily="2" charset="-122"/>
                <a:ea typeface="方正舒体" pitchFamily="2" charset="-122"/>
              </a:rPr>
              <a:t>创客教育实践选题与流程</a:t>
            </a:r>
            <a:endParaRPr lang="zh-CN" altLang="en-US" b="0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7518400" y="6521450"/>
            <a:ext cx="3962400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b="1">
                <a:solidFill>
                  <a:srgbClr val="000066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rgbClr val="000066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rgbClr val="000066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rgbClr val="000066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rgbClr val="000066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50021"/>
              </a:buClr>
              <a:buSzPct val="100000"/>
              <a:buFont typeface="Wingdings" pitchFamily="2" charset="2"/>
              <a:defRPr b="1">
                <a:solidFill>
                  <a:srgbClr val="000066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50021"/>
              </a:buClr>
              <a:buSzPct val="100000"/>
              <a:buFont typeface="Wingdings" pitchFamily="2" charset="2"/>
              <a:defRPr b="1">
                <a:solidFill>
                  <a:srgbClr val="000066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50021"/>
              </a:buClr>
              <a:buSzPct val="100000"/>
              <a:buFont typeface="Wingdings" pitchFamily="2" charset="2"/>
              <a:defRPr b="1">
                <a:solidFill>
                  <a:srgbClr val="000066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50021"/>
              </a:buClr>
              <a:buSzPct val="100000"/>
              <a:buFont typeface="Wingdings" pitchFamily="2" charset="2"/>
              <a:defRPr b="1">
                <a:solidFill>
                  <a:srgbClr val="000066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>
              <a:buClrTx/>
              <a:buSzTx/>
              <a:buFontTx/>
              <a:buNone/>
            </a:pPr>
            <a:endParaRPr lang="en-GB" altLang="zh-CN" sz="8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7518401" y="6491289"/>
            <a:ext cx="4339167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rgbClr val="000066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rgbClr val="000066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rgbClr val="000066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rgbClr val="000066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rgbClr val="000066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50021"/>
              </a:buClr>
              <a:buSzPct val="100000"/>
              <a:buFont typeface="Wingdings" pitchFamily="2" charset="2"/>
              <a:defRPr b="1">
                <a:solidFill>
                  <a:srgbClr val="000066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50021"/>
              </a:buClr>
              <a:buSzPct val="100000"/>
              <a:buFont typeface="Wingdings" pitchFamily="2" charset="2"/>
              <a:defRPr b="1">
                <a:solidFill>
                  <a:srgbClr val="000066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50021"/>
              </a:buClr>
              <a:buSzPct val="100000"/>
              <a:buFont typeface="Wingdings" pitchFamily="2" charset="2"/>
              <a:defRPr b="1">
                <a:solidFill>
                  <a:srgbClr val="000066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50021"/>
              </a:buClr>
              <a:buSzPct val="100000"/>
              <a:buFont typeface="Wingdings" pitchFamily="2" charset="2"/>
              <a:defRPr b="1">
                <a:solidFill>
                  <a:srgbClr val="000066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endParaRPr lang="zh-CN" altLang="en-US" sz="1200" b="0" dirty="0" smtClean="0">
              <a:solidFill>
                <a:srgbClr val="660033"/>
              </a:solidFill>
              <a:ea typeface="隶书" pitchFamily="49" charset="-122"/>
            </a:endParaRPr>
          </a:p>
        </p:txBody>
      </p:sp>
      <p:sp>
        <p:nvSpPr>
          <p:cNvPr id="553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9667" y="6524626"/>
            <a:ext cx="3551767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ClrTx/>
              <a:buSzTx/>
              <a:buFontTx/>
              <a:buNone/>
              <a:defRPr sz="1200">
                <a:solidFill>
                  <a:srgbClr val="660033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252" y="6525345"/>
            <a:ext cx="2844315" cy="30603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iming>
    <p:tnLst>
      <p:par>
        <p:cTn id="1" dur="indefinite" restart="never" nodeType="tmRoot"/>
      </p:par>
    </p:tnLst>
  </p:timing>
  <p:txStyles>
    <p:titleStyle>
      <a:lvl1pPr algn="l" defTabSz="669925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669925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ea typeface="宋体" pitchFamily="2" charset="-122"/>
        </a:defRPr>
      </a:lvl2pPr>
      <a:lvl3pPr algn="l" defTabSz="669925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ea typeface="宋体" pitchFamily="2" charset="-122"/>
        </a:defRPr>
      </a:lvl3pPr>
      <a:lvl4pPr algn="l" defTabSz="669925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ea typeface="宋体" pitchFamily="2" charset="-122"/>
        </a:defRPr>
      </a:lvl4pPr>
      <a:lvl5pPr algn="l" defTabSz="669925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l" defTabSz="669925" rtl="0" fontAlgn="base">
        <a:lnSpc>
          <a:spcPct val="11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l" defTabSz="669925" rtl="0" fontAlgn="base">
        <a:lnSpc>
          <a:spcPct val="11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l" defTabSz="669925" rtl="0" fontAlgn="base">
        <a:lnSpc>
          <a:spcPct val="11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l" defTabSz="669925" rtl="0" fontAlgn="base">
        <a:lnSpc>
          <a:spcPct val="11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01625" indent="-301625" algn="l" defTabSz="669925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100000"/>
        <a:buFont typeface="Wingdings" pitchFamily="2" charset="2"/>
        <a:buChar char="l"/>
        <a:defRPr sz="2800" b="1">
          <a:solidFill>
            <a:srgbClr val="000066"/>
          </a:solidFill>
          <a:latin typeface="+mn-lt"/>
          <a:ea typeface="+mn-ea"/>
          <a:cs typeface="+mn-cs"/>
        </a:defRPr>
      </a:lvl1pPr>
      <a:lvl2pPr marL="720725" indent="-250825" algn="l" defTabSz="669925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SzPct val="100000"/>
        <a:buChar char="■"/>
        <a:defRPr sz="2400">
          <a:solidFill>
            <a:schemeClr val="tx1"/>
          </a:solidFill>
          <a:latin typeface="+mn-lt"/>
          <a:ea typeface="+mn-ea"/>
        </a:defRPr>
      </a:lvl2pPr>
      <a:lvl3pPr marL="1089025" indent="-200025" algn="l" defTabSz="669925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 i="1">
          <a:solidFill>
            <a:schemeClr val="tx1"/>
          </a:solidFill>
          <a:latin typeface="+mn-lt"/>
          <a:ea typeface="+mn-ea"/>
        </a:defRPr>
      </a:lvl3pPr>
      <a:lvl4pPr marL="1458913" indent="-201613" algn="l" defTabSz="669925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>
          <a:solidFill>
            <a:schemeClr val="tx1"/>
          </a:solidFill>
          <a:latin typeface="+mn-lt"/>
          <a:ea typeface="+mn-ea"/>
        </a:defRPr>
      </a:lvl4pPr>
      <a:lvl5pPr marL="1827213" indent="-201613" algn="l" defTabSz="669925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  <a:ea typeface="+mn-ea"/>
        </a:defRPr>
      </a:lvl5pPr>
      <a:lvl6pPr marL="2284413" indent="-201613" algn="l" defTabSz="669925" rtl="0" fontAlgn="base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  <a:ea typeface="+mn-ea"/>
        </a:defRPr>
      </a:lvl6pPr>
      <a:lvl7pPr marL="2741613" indent="-201613" algn="l" defTabSz="669925" rtl="0" fontAlgn="base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  <a:ea typeface="+mn-ea"/>
        </a:defRPr>
      </a:lvl7pPr>
      <a:lvl8pPr marL="3198813" indent="-201613" algn="l" defTabSz="669925" rtl="0" fontAlgn="base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  <a:ea typeface="+mn-ea"/>
        </a:defRPr>
      </a:lvl8pPr>
      <a:lvl9pPr marL="3656013" indent="-201613" algn="l" defTabSz="669925" rtl="0" fontAlgn="base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&#35780;&#20215;&#25351;&#26631;&#20307;&#31995;&#24635;&#34920;.docx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2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63551" y="1628800"/>
            <a:ext cx="9217025" cy="936104"/>
          </a:xfrm>
        </p:spPr>
        <p:txBody>
          <a:bodyPr/>
          <a:lstStyle/>
          <a:p>
            <a:pPr algn="ctr" eaLnBrk="1" hangingPunct="1"/>
            <a:r>
              <a:rPr lang="zh-CN" altLang="en-US" sz="6000" dirty="0" smtClean="0">
                <a:latin typeface="方正舒体" pitchFamily="2" charset="-122"/>
                <a:ea typeface="方正舒体" pitchFamily="2" charset="-122"/>
              </a:rPr>
              <a:t>创客教育实践选题与流程</a:t>
            </a:r>
            <a:endParaRPr lang="zh-CN" altLang="en-US" sz="6000" dirty="0">
              <a:latin typeface="方正舒体" pitchFamily="2" charset="-122"/>
              <a:ea typeface="方正舒体" pitchFamily="2" charset="-122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84352" y="5229200"/>
            <a:ext cx="5687913" cy="1079500"/>
          </a:xfrm>
        </p:spPr>
        <p:txBody>
          <a:bodyPr/>
          <a:lstStyle/>
          <a:p>
            <a:pPr eaLnBrk="1" hangingPunct="1"/>
            <a:r>
              <a:rPr lang="zh-CN" altLang="en-US" sz="2800" dirty="0"/>
              <a:t>王荣良  </a:t>
            </a:r>
            <a:r>
              <a:rPr lang="en-US" altLang="zh-CN" sz="2800" dirty="0"/>
              <a:t>rlwang@cs.ecnu.edu.cn</a:t>
            </a:r>
          </a:p>
          <a:p>
            <a:pPr eaLnBrk="1" hangingPunct="1"/>
            <a:endParaRPr lang="zh-CN" altLang="en-US" sz="2800" dirty="0">
              <a:ea typeface="华文行楷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5850282"/>
            <a:ext cx="10704512" cy="1007719"/>
          </a:xfrm>
          <a:prstGeom prst="rect">
            <a:avLst/>
          </a:prstGeom>
          <a:effectLst>
            <a:glow>
              <a:schemeClr val="accent1">
                <a:alpha val="54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工程思维组成与表现</a:t>
            </a:r>
            <a:endParaRPr lang="zh-CN" altLang="en-US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2771583"/>
              </p:ext>
            </p:extLst>
          </p:nvPr>
        </p:nvGraphicFramePr>
        <p:xfrm>
          <a:off x="551384" y="1566652"/>
          <a:ext cx="7272808" cy="4454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下弧形箭头 4"/>
          <p:cNvSpPr/>
          <p:nvPr/>
        </p:nvSpPr>
        <p:spPr bwMode="auto">
          <a:xfrm rot="10800000">
            <a:off x="1558988" y="1196753"/>
            <a:ext cx="4968552" cy="720080"/>
          </a:xfrm>
          <a:prstGeom prst="curvedUpArrow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962" tIns="41275" rIns="80962" bIns="41275" numCol="1" rtlCol="0" anchor="t" anchorCtr="0" compatLnSpc="1">
            <a:prstTxWarp prst="textNoShape">
              <a:avLst/>
            </a:prstTxWarp>
          </a:bodyPr>
          <a:lstStyle/>
          <a:p>
            <a:pPr marL="301625" indent="-301625" defTabSz="669925"/>
            <a:endParaRPr lang="zh-CN" altLang="en-US">
              <a:latin typeface="Arial" charset="0"/>
            </a:endParaRPr>
          </a:p>
        </p:txBody>
      </p:sp>
      <p:graphicFrame>
        <p:nvGraphicFramePr>
          <p:cNvPr id="6" name="图示 5"/>
          <p:cNvGraphicFramePr/>
          <p:nvPr>
            <p:extLst>
              <p:ext uri="{D42A27DB-BD31-4B8C-83A1-F6EECF244321}">
                <p14:modId xmlns:p14="http://schemas.microsoft.com/office/powerpoint/2010/main" val="2695507854"/>
              </p:ext>
            </p:extLst>
          </p:nvPr>
        </p:nvGraphicFramePr>
        <p:xfrm>
          <a:off x="7392144" y="2060848"/>
          <a:ext cx="4799856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2063552" y="5821233"/>
            <a:ext cx="18056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2000"/>
            <a:r>
              <a:rPr lang="zh-CN" altLang="en-US" sz="2000" dirty="0" smtClean="0"/>
              <a:t>头脑中试运行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464419" y="5801485"/>
            <a:ext cx="29277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2000"/>
            <a:r>
              <a:rPr lang="zh-CN" altLang="en-US" sz="2000" dirty="0" smtClean="0"/>
              <a:t>设计与作品的功能比较</a:t>
            </a:r>
          </a:p>
        </p:txBody>
      </p:sp>
    </p:spTree>
    <p:extLst>
      <p:ext uri="{BB962C8B-B14F-4D97-AF65-F5344CB8AC3E}">
        <p14:creationId xmlns:p14="http://schemas.microsoft.com/office/powerpoint/2010/main" val="272814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一个创客作品的开发过程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400" dirty="0" smtClean="0"/>
              <a:t>选题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基于应用情景，提出需求</a:t>
            </a:r>
            <a:endParaRPr lang="en-US" altLang="zh-CN" sz="2000" dirty="0" smtClean="0"/>
          </a:p>
          <a:p>
            <a:r>
              <a:rPr lang="zh-CN" altLang="en-US" sz="2400" dirty="0" smtClean="0"/>
              <a:t>概要设计与可行性分析：需求分析、问题分解</a:t>
            </a:r>
            <a:endParaRPr lang="en-US" altLang="zh-CN" sz="2400" dirty="0" smtClean="0"/>
          </a:p>
          <a:p>
            <a:pPr lvl="1"/>
            <a:r>
              <a:rPr lang="zh-CN" altLang="en-US" sz="2000" dirty="0"/>
              <a:t>将一个</a:t>
            </a:r>
            <a:r>
              <a:rPr lang="zh-CN" altLang="en-US" sz="2000" dirty="0" smtClean="0"/>
              <a:t>复杂系统进行模块化分割，分析实现技术复杂性和难度</a:t>
            </a:r>
            <a:endParaRPr lang="en-US" altLang="zh-CN" sz="2000" dirty="0" smtClean="0"/>
          </a:p>
          <a:p>
            <a:r>
              <a:rPr lang="zh-CN" altLang="en-US" sz="2400" dirty="0" smtClean="0"/>
              <a:t>重要技术探索：做中学、技术攻关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按需要学习新知识；开展关键技术的验证试验</a:t>
            </a:r>
            <a:endParaRPr lang="en-US" altLang="zh-CN" sz="2000" dirty="0" smtClean="0"/>
          </a:p>
          <a:p>
            <a:r>
              <a:rPr lang="zh-CN" altLang="en-US" sz="2400" dirty="0" smtClean="0"/>
              <a:t>详细设计</a:t>
            </a:r>
            <a:endParaRPr lang="en-US" altLang="zh-CN" sz="2400" dirty="0" smtClean="0"/>
          </a:p>
          <a:p>
            <a:pPr lvl="1"/>
            <a:r>
              <a:rPr lang="zh-CN" altLang="en-US" sz="2000" dirty="0"/>
              <a:t>通过需求分析的结果，设计出满足用户需求</a:t>
            </a:r>
            <a:r>
              <a:rPr lang="zh-CN" altLang="en-US" sz="2000" dirty="0" smtClean="0"/>
              <a:t>的系统</a:t>
            </a:r>
            <a:r>
              <a:rPr lang="zh-CN" altLang="en-US" sz="2000" dirty="0"/>
              <a:t>产品。</a:t>
            </a:r>
            <a:endParaRPr lang="en-US" altLang="zh-CN" sz="2000" dirty="0" smtClean="0"/>
          </a:p>
          <a:p>
            <a:r>
              <a:rPr lang="zh-CN" altLang="en-US" sz="2400" dirty="0" smtClean="0"/>
              <a:t>工程化实现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机械、电子工程实施</a:t>
            </a:r>
            <a:endParaRPr lang="en-US" altLang="zh-CN" sz="2000" dirty="0" smtClean="0"/>
          </a:p>
          <a:p>
            <a:r>
              <a:rPr lang="zh-CN" altLang="en-US" sz="2400" dirty="0" smtClean="0"/>
              <a:t>调试与试运行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纠错；调参数；评价可用性</a:t>
            </a:r>
            <a:endParaRPr lang="zh-CN" altLang="en-US" sz="2000" dirty="0"/>
          </a:p>
        </p:txBody>
      </p:sp>
      <p:graphicFrame>
        <p:nvGraphicFramePr>
          <p:cNvPr id="5" name="内容占位符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1357177"/>
              </p:ext>
            </p:extLst>
          </p:nvPr>
        </p:nvGraphicFramePr>
        <p:xfrm>
          <a:off x="5807968" y="4405345"/>
          <a:ext cx="5964808" cy="2228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9480376" y="4869160"/>
            <a:ext cx="7732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2000"/>
            <a:r>
              <a:rPr lang="zh-CN" altLang="en-US" sz="2000" dirty="0" smtClean="0"/>
              <a:t>兴趣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919646" y="4237143"/>
            <a:ext cx="2668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14900" indent="-342900">
              <a:buFont typeface="Arial" pitchFamily="34" charset="0"/>
              <a:buChar char="•"/>
            </a:pPr>
            <a:r>
              <a:rPr lang="zh-CN" altLang="en-US" sz="2000" dirty="0" smtClean="0"/>
              <a:t>学生选题行为公式</a:t>
            </a:r>
          </a:p>
        </p:txBody>
      </p:sp>
    </p:spTree>
    <p:extLst>
      <p:ext uri="{BB962C8B-B14F-4D97-AF65-F5344CB8AC3E}">
        <p14:creationId xmlns:p14="http://schemas.microsoft.com/office/powerpoint/2010/main" val="1014223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timgsa.baidu.com/timg?image&amp;quality=80&amp;size=b9999_10000&amp;sec=1551837807319&amp;di=16eb1654fa8ea8337ff2e90ca95013c5&amp;imgtype=0&amp;src=http%3A%2F%2Fcms-bucket.nosdn.127.net%2Fcatchpic%2F1%2F1b%2F1b414f8ba3d89bbce0ac437d99eeca2f.png%3FimageView%26thumbnail%3D550x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614" y="4752757"/>
            <a:ext cx="2633174" cy="167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教师选题中的矛盾与对策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400" dirty="0" smtClean="0"/>
              <a:t>学生选题存在的问题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发散，学习目标不明晰</a:t>
            </a:r>
            <a:endParaRPr lang="en-US" altLang="zh-CN" sz="2000" dirty="0" smtClean="0"/>
          </a:p>
          <a:p>
            <a:pPr lvl="1"/>
            <a:r>
              <a:rPr lang="zh-CN" altLang="en-US" sz="2000" dirty="0" smtClean="0"/>
              <a:t>可行性不强</a:t>
            </a:r>
            <a:endParaRPr lang="en-US" altLang="zh-CN" sz="2000" dirty="0" smtClean="0"/>
          </a:p>
          <a:p>
            <a:r>
              <a:rPr lang="zh-CN" altLang="en-US" sz="2400" dirty="0" smtClean="0"/>
              <a:t>教师选题：以学习目标的设计为主导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功能：</a:t>
            </a:r>
            <a:r>
              <a:rPr lang="zh-CN" altLang="zh-CN" sz="2000" dirty="0" smtClean="0"/>
              <a:t>从</a:t>
            </a:r>
            <a:r>
              <a:rPr lang="zh-CN" altLang="zh-CN" sz="2000" dirty="0"/>
              <a:t>专业课程中选择某一知识点或某一个章节</a:t>
            </a:r>
            <a:r>
              <a:rPr lang="zh-CN" altLang="zh-CN" sz="2000" dirty="0" smtClean="0"/>
              <a:t>，试图</a:t>
            </a:r>
            <a:r>
              <a:rPr lang="zh-CN" altLang="zh-CN" sz="2000" dirty="0"/>
              <a:t>通过简单的活动项目，让学生习得科学、工程等方面的基础性知识，</a:t>
            </a:r>
            <a:r>
              <a:rPr lang="zh-CN" altLang="zh-CN" sz="2000" dirty="0" smtClean="0"/>
              <a:t>以确保当</a:t>
            </a:r>
            <a:r>
              <a:rPr lang="zh-CN" altLang="en-US" sz="2000" dirty="0" smtClean="0"/>
              <a:t>前</a:t>
            </a:r>
            <a:r>
              <a:rPr lang="zh-CN" altLang="zh-CN" sz="2000" dirty="0" smtClean="0"/>
              <a:t>活动</a:t>
            </a:r>
            <a:r>
              <a:rPr lang="zh-CN" altLang="zh-CN" sz="2000" dirty="0"/>
              <a:t>教育目标的</a:t>
            </a:r>
            <a:r>
              <a:rPr lang="zh-CN" altLang="zh-CN" sz="2000" dirty="0" smtClean="0"/>
              <a:t>达成</a:t>
            </a:r>
            <a:endParaRPr lang="en-US" altLang="zh-CN" sz="2000" dirty="0" smtClean="0"/>
          </a:p>
          <a:p>
            <a:pPr lvl="1"/>
            <a:r>
              <a:rPr lang="zh-CN" altLang="en-US" sz="2000" dirty="0" smtClean="0"/>
              <a:t>不足：</a:t>
            </a:r>
            <a:r>
              <a:rPr lang="zh-CN" altLang="zh-CN" sz="2000" dirty="0" smtClean="0"/>
              <a:t>把</a:t>
            </a:r>
            <a:r>
              <a:rPr lang="zh-CN" altLang="zh-CN" sz="2000" dirty="0"/>
              <a:t>活动项目作为</a:t>
            </a:r>
            <a:r>
              <a:rPr lang="zh-CN" altLang="zh-CN" sz="2000" dirty="0" smtClean="0"/>
              <a:t>理论</a:t>
            </a:r>
            <a:r>
              <a:rPr lang="zh-CN" altLang="zh-CN" sz="2000" dirty="0"/>
              <a:t>知识转移的载体，其重点是投向经典的科学理论教学上</a:t>
            </a:r>
            <a:r>
              <a:rPr lang="zh-CN" altLang="zh-CN" sz="2000" dirty="0" smtClean="0"/>
              <a:t>，虽</a:t>
            </a:r>
            <a:r>
              <a:rPr lang="zh-CN" altLang="zh-CN" sz="2000" dirty="0"/>
              <a:t>透过项目习得了部分理论性知识</a:t>
            </a:r>
            <a:r>
              <a:rPr lang="zh-CN" altLang="zh-CN" sz="2000" dirty="0" smtClean="0"/>
              <a:t>，</a:t>
            </a:r>
            <a:r>
              <a:rPr lang="zh-CN" altLang="en-US" sz="2000" dirty="0" smtClean="0"/>
              <a:t>但</a:t>
            </a:r>
            <a:r>
              <a:rPr lang="zh-CN" altLang="zh-CN" sz="2000" dirty="0" smtClean="0"/>
              <a:t>缺乏</a:t>
            </a:r>
            <a:r>
              <a:rPr lang="zh-CN" altLang="zh-CN" sz="2000" dirty="0"/>
              <a:t>将</a:t>
            </a:r>
            <a:r>
              <a:rPr lang="zh-CN" altLang="zh-CN" sz="2000" dirty="0" smtClean="0"/>
              <a:t>普遍</a:t>
            </a:r>
            <a:r>
              <a:rPr lang="zh-CN" altLang="zh-CN" sz="2000" dirty="0"/>
              <a:t>的科学原理应用于实际生活的迁移</a:t>
            </a:r>
            <a:r>
              <a:rPr lang="zh-CN" altLang="zh-CN" sz="2000" dirty="0" smtClean="0"/>
              <a:t>能力</a:t>
            </a:r>
            <a:endParaRPr lang="en-US" altLang="zh-CN" sz="2000" dirty="0" smtClean="0"/>
          </a:p>
          <a:p>
            <a:r>
              <a:rPr lang="zh-CN" altLang="zh-CN" sz="2400" dirty="0" smtClean="0"/>
              <a:t>项目</a:t>
            </a:r>
            <a:r>
              <a:rPr lang="zh-CN" altLang="en-US" sz="2400" dirty="0" smtClean="0"/>
              <a:t>主题</a:t>
            </a:r>
            <a:r>
              <a:rPr lang="zh-CN" altLang="zh-CN" sz="2400" dirty="0" smtClean="0"/>
              <a:t>的</a:t>
            </a:r>
            <a:r>
              <a:rPr lang="zh-CN" altLang="zh-CN" sz="2400" dirty="0"/>
              <a:t>选取和设计</a:t>
            </a:r>
            <a:r>
              <a:rPr lang="zh-CN" altLang="zh-CN" sz="2400" dirty="0" smtClean="0"/>
              <a:t>应</a:t>
            </a:r>
            <a:r>
              <a:rPr lang="zh-CN" altLang="en-US" sz="2400" dirty="0" smtClean="0"/>
              <a:t>该</a:t>
            </a:r>
            <a:r>
              <a:rPr lang="zh-CN" altLang="zh-CN" sz="2400" dirty="0" smtClean="0"/>
              <a:t>注意引导</a:t>
            </a:r>
            <a:r>
              <a:rPr lang="zh-CN" altLang="zh-CN" sz="2400" dirty="0"/>
              <a:t>学生认识和理解真实问题所在，提升运用理论</a:t>
            </a:r>
            <a:r>
              <a:rPr lang="zh-CN" altLang="zh-CN" sz="2400" dirty="0" smtClean="0"/>
              <a:t>指导实践</a:t>
            </a:r>
            <a:r>
              <a:rPr lang="zh-CN" altLang="zh-CN" sz="2400" dirty="0"/>
              <a:t>的</a:t>
            </a:r>
            <a:r>
              <a:rPr lang="zh-CN" altLang="zh-CN" sz="2400" dirty="0" smtClean="0"/>
              <a:t>能力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以创客教育为目标</a:t>
            </a:r>
            <a:endParaRPr lang="en-US" altLang="zh-CN" sz="2000" dirty="0" smtClean="0"/>
          </a:p>
          <a:p>
            <a:pPr lvl="1"/>
            <a:r>
              <a:rPr lang="zh-CN" altLang="en-US" sz="2000" dirty="0" smtClean="0"/>
              <a:t>综合多学科知识</a:t>
            </a:r>
            <a:endParaRPr lang="en-US" altLang="zh-CN" sz="2000" dirty="0" smtClean="0"/>
          </a:p>
          <a:p>
            <a:pPr lvl="1"/>
            <a:r>
              <a:rPr lang="zh-CN" altLang="en-US" sz="2000" dirty="0" smtClean="0"/>
              <a:t>变技术学习为认知工具和载体：例如，</a:t>
            </a:r>
            <a:r>
              <a:rPr lang="en-US" altLang="zh-CN" sz="2000" dirty="0" smtClean="0"/>
              <a:t>3D</a:t>
            </a:r>
            <a:r>
              <a:rPr lang="zh-CN" altLang="en-US" sz="2000" dirty="0" smtClean="0"/>
              <a:t>打印机的作用</a:t>
            </a:r>
            <a:endParaRPr lang="zh-CN" altLang="en-US" sz="2000" dirty="0"/>
          </a:p>
        </p:txBody>
      </p:sp>
      <p:graphicFrame>
        <p:nvGraphicFramePr>
          <p:cNvPr id="4" name="内容占位符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1652896"/>
              </p:ext>
            </p:extLst>
          </p:nvPr>
        </p:nvGraphicFramePr>
        <p:xfrm>
          <a:off x="5807968" y="980728"/>
          <a:ext cx="5964808" cy="2228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44753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选题中的若干参考要素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400" dirty="0" smtClean="0"/>
              <a:t>真实性：培养解决实际问题的能力</a:t>
            </a:r>
            <a:endParaRPr lang="en-US" altLang="zh-CN" sz="2400" dirty="0" smtClean="0"/>
          </a:p>
          <a:p>
            <a:r>
              <a:rPr lang="zh-CN" altLang="en-US" sz="2400" dirty="0"/>
              <a:t>新颖性：能激发学生创新精神、打破思维</a:t>
            </a:r>
            <a:r>
              <a:rPr lang="zh-CN" altLang="en-US" sz="2400" dirty="0" smtClean="0"/>
              <a:t>定式</a:t>
            </a:r>
            <a:endParaRPr lang="en-US" altLang="zh-CN" sz="2400" dirty="0" smtClean="0"/>
          </a:p>
          <a:p>
            <a:r>
              <a:rPr lang="zh-CN" altLang="en-US" sz="2400" dirty="0" smtClean="0"/>
              <a:t>切身</a:t>
            </a:r>
            <a:r>
              <a:rPr lang="zh-CN" altLang="en-US" sz="2400" dirty="0"/>
              <a:t>性：能调动学生积极性、并与</a:t>
            </a:r>
            <a:r>
              <a:rPr lang="zh-CN" altLang="en-US" sz="2400" dirty="0" smtClean="0"/>
              <a:t>实践相结合</a:t>
            </a:r>
            <a:endParaRPr lang="en-US" altLang="zh-CN" sz="2400" dirty="0" smtClean="0"/>
          </a:p>
          <a:p>
            <a:r>
              <a:rPr lang="zh-CN" altLang="en-US" sz="2400" dirty="0"/>
              <a:t>复杂性：能促使</a:t>
            </a:r>
            <a:r>
              <a:rPr lang="zh-CN" altLang="en-US" sz="2400" dirty="0" smtClean="0"/>
              <a:t>学生多学科知识的综合</a:t>
            </a:r>
            <a:endParaRPr lang="en-US" altLang="zh-CN" sz="2400" dirty="0" smtClean="0"/>
          </a:p>
          <a:p>
            <a:r>
              <a:rPr lang="zh-CN" altLang="en-US" sz="2400" dirty="0"/>
              <a:t>充足资源</a:t>
            </a:r>
            <a:r>
              <a:rPr lang="zh-CN" altLang="en-US" sz="2400" dirty="0" smtClean="0"/>
              <a:t>：提供</a:t>
            </a:r>
            <a:r>
              <a:rPr lang="zh-CN" altLang="en-US" sz="2400" dirty="0"/>
              <a:t>各种资源为学生创造条件</a:t>
            </a:r>
            <a:endParaRPr lang="en-US" altLang="zh-CN" sz="2400" dirty="0" smtClean="0"/>
          </a:p>
          <a:p>
            <a:r>
              <a:rPr lang="zh-CN" altLang="en-US" sz="2400" dirty="0"/>
              <a:t>互动合作：学生</a:t>
            </a:r>
            <a:r>
              <a:rPr lang="zh-CN" altLang="en-US" sz="2400" dirty="0" smtClean="0"/>
              <a:t>之间</a:t>
            </a:r>
            <a:r>
              <a:rPr lang="zh-CN" altLang="en-US" sz="2400" smtClean="0"/>
              <a:t>可以</a:t>
            </a:r>
            <a:r>
              <a:rPr lang="zh-CN" altLang="en-US" sz="2400" smtClean="0"/>
              <a:t>取长补短</a:t>
            </a:r>
            <a:r>
              <a:rPr lang="zh-CN" altLang="en-US" sz="2400" dirty="0"/>
              <a:t>、互相学习、分享信息</a:t>
            </a:r>
            <a:endParaRPr lang="en-US" altLang="zh-CN" sz="2400" dirty="0" smtClean="0"/>
          </a:p>
          <a:p>
            <a:r>
              <a:rPr lang="zh-CN" altLang="en-US" sz="2400" dirty="0"/>
              <a:t>高强度</a:t>
            </a:r>
            <a:r>
              <a:rPr lang="zh-CN" altLang="en-US" sz="2400" dirty="0" smtClean="0"/>
              <a:t>：能激发</a:t>
            </a:r>
            <a:r>
              <a:rPr lang="zh-CN" altLang="en-US" sz="2400" dirty="0"/>
              <a:t>学生</a:t>
            </a:r>
            <a:r>
              <a:rPr lang="zh-CN" altLang="en-US" sz="2400" dirty="0" smtClean="0"/>
              <a:t>的自觉性</a:t>
            </a:r>
            <a:r>
              <a:rPr lang="zh-CN" altLang="en-US" sz="2400" dirty="0"/>
              <a:t>和潜能</a:t>
            </a:r>
            <a:endParaRPr lang="en-US" altLang="zh-CN" sz="2400" dirty="0" smtClean="0"/>
          </a:p>
          <a:p>
            <a:r>
              <a:rPr lang="zh-CN" altLang="en-US" sz="2400" dirty="0" smtClean="0"/>
              <a:t>合理时间：给</a:t>
            </a:r>
            <a:r>
              <a:rPr lang="zh-CN" altLang="en-US" sz="2400" dirty="0"/>
              <a:t>学生提供</a:t>
            </a:r>
            <a:r>
              <a:rPr lang="zh-CN" altLang="en-US" sz="2400" dirty="0" smtClean="0"/>
              <a:t>充裕的完成时间</a:t>
            </a:r>
            <a:endParaRPr lang="en-US" altLang="zh-CN" sz="2400" dirty="0" smtClean="0"/>
          </a:p>
          <a:p>
            <a:r>
              <a:rPr lang="zh-CN" altLang="en-US" sz="2400" dirty="0"/>
              <a:t>分享：能够分享资源、分享知识、分享</a:t>
            </a:r>
            <a:r>
              <a:rPr lang="zh-CN" altLang="en-US" sz="2400" dirty="0" smtClean="0"/>
              <a:t>成果</a:t>
            </a:r>
            <a:endParaRPr lang="en-US" altLang="zh-CN" sz="2400" dirty="0" smtClean="0"/>
          </a:p>
        </p:txBody>
      </p:sp>
    </p:spTree>
    <p:extLst>
      <p:ext uri="{BB962C8B-B14F-4D97-AF65-F5344CB8AC3E}">
        <p14:creationId xmlns:p14="http://schemas.microsoft.com/office/powerpoint/2010/main" val="319950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选题案例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400" dirty="0" smtClean="0"/>
              <a:t>面向应用</a:t>
            </a:r>
            <a:endParaRPr lang="en-US" altLang="zh-CN" sz="2400" dirty="0"/>
          </a:p>
          <a:p>
            <a:pPr lvl="1"/>
            <a:r>
              <a:rPr lang="zh-CN" altLang="en-US" sz="2000" dirty="0" smtClean="0"/>
              <a:t>实用非模拟</a:t>
            </a:r>
            <a:endParaRPr lang="en-US" altLang="zh-CN" sz="2000" dirty="0" smtClean="0"/>
          </a:p>
          <a:p>
            <a:r>
              <a:rPr lang="zh-CN" altLang="en-US" sz="2400" dirty="0" smtClean="0"/>
              <a:t>面向学生的生活经历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学习神器</a:t>
            </a:r>
            <a:endParaRPr lang="en-US" altLang="zh-CN" sz="2000" dirty="0" smtClean="0"/>
          </a:p>
          <a:p>
            <a:pPr lvl="1"/>
            <a:r>
              <a:rPr lang="zh-CN" altLang="en-US" sz="2000" dirty="0" smtClean="0"/>
              <a:t>智能家居</a:t>
            </a:r>
            <a:endParaRPr lang="en-US" altLang="zh-CN" sz="2000" dirty="0" smtClean="0"/>
          </a:p>
          <a:p>
            <a:pPr lvl="1"/>
            <a:r>
              <a:rPr lang="zh-CN" altLang="en-US" sz="2000" dirty="0" smtClean="0"/>
              <a:t>娱乐伴侣</a:t>
            </a:r>
            <a:endParaRPr lang="en-US" altLang="zh-CN" sz="2000" dirty="0" smtClean="0"/>
          </a:p>
          <a:p>
            <a:pPr lvl="1"/>
            <a:r>
              <a:rPr lang="zh-CN" altLang="en-US" sz="2000" dirty="0" smtClean="0"/>
              <a:t>未来</a:t>
            </a:r>
            <a:r>
              <a:rPr lang="en-US" altLang="zh-CN" sz="2000" dirty="0" smtClean="0"/>
              <a:t>……</a:t>
            </a:r>
          </a:p>
          <a:p>
            <a:r>
              <a:rPr lang="zh-CN" altLang="en-US" sz="2400" dirty="0" smtClean="0"/>
              <a:t>面向学校特色发展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创客教育系列课程</a:t>
            </a:r>
            <a:endParaRPr lang="en-US" altLang="zh-CN" sz="2000" dirty="0" smtClean="0"/>
          </a:p>
          <a:p>
            <a:pPr lvl="1"/>
            <a:r>
              <a:rPr lang="zh-CN" altLang="en-US" sz="2000" dirty="0" smtClean="0"/>
              <a:t>多学科综合</a:t>
            </a:r>
            <a:endParaRPr lang="en-US" altLang="zh-CN" sz="2000" dirty="0" smtClean="0"/>
          </a:p>
          <a:p>
            <a:pPr lvl="1"/>
            <a:r>
              <a:rPr lang="zh-CN" altLang="en-US" sz="2000" dirty="0" smtClean="0"/>
              <a:t>学校特色文化</a:t>
            </a:r>
            <a:endParaRPr lang="en-US" altLang="zh-CN" sz="2000" dirty="0" smtClean="0"/>
          </a:p>
        </p:txBody>
      </p:sp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280" y="692696"/>
            <a:ext cx="3101975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9282256" y="3526571"/>
            <a:ext cx="2409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14900" indent="-342900">
              <a:buFont typeface="Arial" pitchFamily="34" charset="0"/>
              <a:buChar char="•"/>
            </a:pPr>
            <a:r>
              <a:rPr lang="zh-CN" altLang="en-US" sz="2000" dirty="0" smtClean="0"/>
              <a:t>作业簿管理装置</a:t>
            </a:r>
          </a:p>
        </p:txBody>
      </p:sp>
      <p:pic>
        <p:nvPicPr>
          <p:cNvPr id="1026" name="Picture 38" descr="C:\Users\nhu\AppData\Local\Packages\Microsoft.MicrosoftEdge_8wekyb3d8bbwe\TempState\Downloads\16012461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800" y="723710"/>
            <a:ext cx="3930997" cy="2944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/>
          <p:cNvSpPr txBox="1"/>
          <p:nvPr/>
        </p:nvSpPr>
        <p:spPr>
          <a:xfrm>
            <a:off x="5185362" y="3734434"/>
            <a:ext cx="21518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14900" indent="-342900">
              <a:buFont typeface="Arial" pitchFamily="34" charset="0"/>
              <a:buChar char="•"/>
            </a:pPr>
            <a:r>
              <a:rPr lang="zh-CN" altLang="en-US" sz="2000" dirty="0" smtClean="0"/>
              <a:t>自动浇水装置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287688" y="4166499"/>
            <a:ext cx="85760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"/>
            <a:r>
              <a:rPr lang="zh-CN" altLang="en-US" sz="2000" dirty="0" smtClean="0"/>
              <a:t>案例：整体课程建设</a:t>
            </a:r>
            <a:endParaRPr lang="en-US" altLang="zh-CN" sz="2000" dirty="0" smtClean="0"/>
          </a:p>
          <a:p>
            <a:pPr marL="414900" indent="-342900">
              <a:buFont typeface="Arial" pitchFamily="34" charset="0"/>
              <a:buChar char="•"/>
            </a:pPr>
            <a:r>
              <a:rPr lang="zh-CN" altLang="en-US" sz="2000" b="0" dirty="0" smtClean="0"/>
              <a:t>普适性学习：重在科技教育和创客丰富情景创建，例如，</a:t>
            </a:r>
            <a:r>
              <a:rPr lang="en-US" altLang="zh-CN" sz="2000" b="0" dirty="0" smtClean="0"/>
              <a:t>3</a:t>
            </a:r>
            <a:r>
              <a:rPr lang="zh-CN" altLang="en-US" sz="2000" b="0" dirty="0" smtClean="0"/>
              <a:t>年级“潜望镜”，</a:t>
            </a:r>
            <a:r>
              <a:rPr lang="en-US" altLang="zh-CN" sz="2000" b="0" dirty="0" smtClean="0"/>
              <a:t>4</a:t>
            </a:r>
            <a:r>
              <a:rPr lang="zh-CN" altLang="en-US" sz="2000" b="0" dirty="0" smtClean="0"/>
              <a:t>年级“</a:t>
            </a:r>
            <a:r>
              <a:rPr lang="en-US" altLang="zh-CN" sz="2000" b="0" dirty="0" smtClean="0"/>
              <a:t>LED</a:t>
            </a:r>
            <a:r>
              <a:rPr lang="zh-CN" altLang="en-US" sz="2000" b="0" dirty="0" smtClean="0"/>
              <a:t>台灯”，</a:t>
            </a:r>
            <a:r>
              <a:rPr lang="en-US" altLang="zh-CN" sz="2000" b="0" dirty="0" smtClean="0"/>
              <a:t>5</a:t>
            </a:r>
            <a:r>
              <a:rPr lang="zh-CN" altLang="en-US" sz="2000" b="0" dirty="0" smtClean="0"/>
              <a:t>年级“新能源小车”</a:t>
            </a:r>
            <a:endParaRPr lang="en-US" altLang="zh-CN" sz="2000" b="0" dirty="0" smtClean="0"/>
          </a:p>
          <a:p>
            <a:pPr marL="414900" indent="-342900">
              <a:buFont typeface="Arial" pitchFamily="34" charset="0"/>
              <a:buChar char="•"/>
            </a:pPr>
            <a:r>
              <a:rPr lang="zh-CN" altLang="en-US" sz="2000" b="0" dirty="0" smtClean="0"/>
              <a:t>专题式提升：结合学校文化进行统整设计，</a:t>
            </a:r>
            <a:r>
              <a:rPr lang="zh-CN" altLang="zh-CN" sz="2000" b="0" dirty="0" smtClean="0"/>
              <a:t>语文</a:t>
            </a:r>
            <a:r>
              <a:rPr lang="zh-CN" altLang="en-US" sz="2000" b="0" dirty="0" smtClean="0"/>
              <a:t>课</a:t>
            </a:r>
            <a:r>
              <a:rPr lang="zh-CN" altLang="zh-CN" sz="2000" b="0" dirty="0" smtClean="0"/>
              <a:t>表</a:t>
            </a:r>
            <a:r>
              <a:rPr lang="zh-CN" altLang="zh-CN" sz="2000" b="0" dirty="0"/>
              <a:t>达设计、</a:t>
            </a:r>
            <a:r>
              <a:rPr lang="zh-CN" altLang="zh-CN" sz="2000" b="0" dirty="0" smtClean="0"/>
              <a:t>美术</a:t>
            </a:r>
            <a:r>
              <a:rPr lang="zh-CN" altLang="en-US" sz="2000" b="0" dirty="0" smtClean="0"/>
              <a:t>课</a:t>
            </a:r>
            <a:r>
              <a:rPr lang="zh-CN" altLang="zh-CN" sz="2000" b="0" dirty="0" smtClean="0"/>
              <a:t>平面设计</a:t>
            </a:r>
            <a:r>
              <a:rPr lang="zh-CN" altLang="zh-CN" sz="2000" b="0" dirty="0"/>
              <a:t>、劳</a:t>
            </a:r>
            <a:r>
              <a:rPr lang="zh-CN" altLang="zh-CN" sz="2000" b="0" dirty="0" smtClean="0"/>
              <a:t>技</a:t>
            </a:r>
            <a:r>
              <a:rPr lang="zh-CN" altLang="en-US" sz="2000" b="0" dirty="0" smtClean="0"/>
              <a:t>课</a:t>
            </a:r>
            <a:r>
              <a:rPr lang="zh-CN" altLang="zh-CN" sz="2000" b="0" dirty="0" smtClean="0"/>
              <a:t>制作</a:t>
            </a:r>
            <a:r>
              <a:rPr lang="zh-CN" altLang="zh-CN" sz="2000" b="0" dirty="0"/>
              <a:t>设计、</a:t>
            </a:r>
            <a:r>
              <a:rPr lang="zh-CN" altLang="zh-CN" sz="2000" b="0" dirty="0" smtClean="0"/>
              <a:t>信息技术</a:t>
            </a:r>
            <a:r>
              <a:rPr lang="zh-CN" altLang="en-US" sz="2000" b="0" dirty="0" smtClean="0"/>
              <a:t>课</a:t>
            </a:r>
            <a:r>
              <a:rPr lang="zh-CN" altLang="zh-CN" sz="2000" b="0" dirty="0" smtClean="0"/>
              <a:t>软件</a:t>
            </a:r>
            <a:r>
              <a:rPr lang="zh-CN" altLang="zh-CN" sz="2000" b="0" dirty="0"/>
              <a:t>设计和</a:t>
            </a:r>
            <a:r>
              <a:rPr lang="en-US" altLang="zh-CN" sz="2000" b="0" dirty="0" smtClean="0"/>
              <a:t>DT</a:t>
            </a:r>
            <a:r>
              <a:rPr lang="zh-CN" altLang="zh-CN" sz="2000" b="0" dirty="0"/>
              <a:t>课程的产品设计</a:t>
            </a:r>
            <a:endParaRPr lang="en-US" altLang="zh-CN" sz="2000" b="0" dirty="0" smtClean="0"/>
          </a:p>
          <a:p>
            <a:pPr marL="414900" indent="-342900">
              <a:buFont typeface="Arial" pitchFamily="34" charset="0"/>
              <a:buChar char="•"/>
            </a:pPr>
            <a:r>
              <a:rPr lang="zh-CN" altLang="en-US" sz="2000" b="0" dirty="0" smtClean="0"/>
              <a:t>社团类选拔：</a:t>
            </a:r>
            <a:r>
              <a:rPr lang="zh-CN" altLang="zh-CN" sz="2000" b="0" dirty="0"/>
              <a:t>开设了跨学科统整的学习</a:t>
            </a:r>
            <a:r>
              <a:rPr lang="zh-CN" altLang="zh-CN" sz="2000" b="0" dirty="0" smtClean="0"/>
              <a:t>课程</a:t>
            </a:r>
            <a:r>
              <a:rPr lang="zh-CN" altLang="en-US" sz="2000" b="0" dirty="0" smtClean="0"/>
              <a:t>，</a:t>
            </a:r>
            <a:r>
              <a:rPr lang="zh-CN" altLang="zh-CN" sz="2000" b="0" dirty="0"/>
              <a:t>开展小发明、小制作活动</a:t>
            </a:r>
            <a:endParaRPr lang="zh-CN" altLang="en-US" sz="2000" b="0" dirty="0" smtClean="0"/>
          </a:p>
        </p:txBody>
      </p:sp>
    </p:spTree>
    <p:extLst>
      <p:ext uri="{BB962C8B-B14F-4D97-AF65-F5344CB8AC3E}">
        <p14:creationId xmlns:p14="http://schemas.microsoft.com/office/powerpoint/2010/main" val="281801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选题案例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2050" name="图片 2" descr="QQ五笔截图未命名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1484784"/>
            <a:ext cx="3495675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677170" y="3850988"/>
            <a:ext cx="266803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14900" indent="-342900">
              <a:buFont typeface="Arial" pitchFamily="34" charset="0"/>
              <a:buChar char="•"/>
            </a:pPr>
            <a:r>
              <a:rPr lang="zh-CN" altLang="en-US" sz="2000" dirty="0" smtClean="0"/>
              <a:t>听话的旅行箱系列</a:t>
            </a:r>
            <a:endParaRPr lang="en-US" altLang="zh-CN" sz="2000" dirty="0" smtClean="0"/>
          </a:p>
          <a:p>
            <a:pPr marL="414900" indent="-342900">
              <a:buFont typeface="Arial" pitchFamily="34" charset="0"/>
              <a:buChar char="•"/>
            </a:pPr>
            <a:r>
              <a:rPr lang="zh-CN" altLang="en-US" sz="2000" b="0" dirty="0" smtClean="0"/>
              <a:t>语音识别</a:t>
            </a:r>
            <a:endParaRPr lang="en-US" altLang="zh-CN" sz="2000" b="0" dirty="0" smtClean="0"/>
          </a:p>
          <a:p>
            <a:pPr marL="414900" indent="-342900">
              <a:buFont typeface="Arial" pitchFamily="34" charset="0"/>
              <a:buChar char="•"/>
            </a:pPr>
            <a:r>
              <a:rPr lang="zh-CN" altLang="en-US" sz="2000" b="0" dirty="0" smtClean="0"/>
              <a:t>声纹识别</a:t>
            </a:r>
            <a:endParaRPr lang="en-US" altLang="zh-CN" sz="2000" b="0" dirty="0" smtClean="0"/>
          </a:p>
          <a:p>
            <a:pPr marL="414900" indent="-342900">
              <a:buFont typeface="Arial" pitchFamily="34" charset="0"/>
              <a:buChar char="•"/>
            </a:pPr>
            <a:r>
              <a:rPr lang="zh-CN" altLang="en-US" sz="2000" b="0" dirty="0" smtClean="0"/>
              <a:t>位置识别</a:t>
            </a:r>
            <a:endParaRPr lang="en-US" altLang="zh-CN" sz="2000" b="0" dirty="0" smtClean="0"/>
          </a:p>
          <a:p>
            <a:pPr marL="414900" indent="-342900">
              <a:buFont typeface="Arial" pitchFamily="34" charset="0"/>
              <a:buChar char="•"/>
            </a:pPr>
            <a:r>
              <a:rPr lang="zh-CN" altLang="en-US" sz="2000" b="0" dirty="0" smtClean="0"/>
              <a:t>倾倒识别</a:t>
            </a:r>
          </a:p>
        </p:txBody>
      </p:sp>
      <p:pic>
        <p:nvPicPr>
          <p:cNvPr id="6" name="Picture 2" descr="系统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924" y="483468"/>
            <a:ext cx="3295520" cy="388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message1_副本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444" y="429852"/>
            <a:ext cx="4543251" cy="357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9523962" y="3102724"/>
            <a:ext cx="2668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14900" indent="-342900">
              <a:buFont typeface="Arial" pitchFamily="34" charset="0"/>
              <a:buChar char="•"/>
            </a:pPr>
            <a:r>
              <a:rPr lang="zh-CN" altLang="en-US" sz="2000" dirty="0" smtClean="0"/>
              <a:t>汽车自动求助装置</a:t>
            </a:r>
          </a:p>
        </p:txBody>
      </p:sp>
      <p:grpSp>
        <p:nvGrpSpPr>
          <p:cNvPr id="8" name="组合 324"/>
          <p:cNvGrpSpPr>
            <a:grpSpLocks/>
          </p:cNvGrpSpPr>
          <p:nvPr/>
        </p:nvGrpSpPr>
        <p:grpSpPr bwMode="auto">
          <a:xfrm>
            <a:off x="4000999" y="4549335"/>
            <a:ext cx="3340445" cy="1667233"/>
            <a:chOff x="0" y="0"/>
            <a:chExt cx="4657725" cy="2819400"/>
          </a:xfrm>
        </p:grpSpPr>
        <p:grpSp>
          <p:nvGrpSpPr>
            <p:cNvPr id="9" name="组合 63"/>
            <p:cNvGrpSpPr>
              <a:grpSpLocks/>
            </p:cNvGrpSpPr>
            <p:nvPr/>
          </p:nvGrpSpPr>
          <p:grpSpPr bwMode="auto">
            <a:xfrm>
              <a:off x="0" y="0"/>
              <a:ext cx="3876675" cy="1409700"/>
              <a:chOff x="0" y="0"/>
              <a:chExt cx="3876675" cy="1409700"/>
            </a:xfrm>
          </p:grpSpPr>
          <p:pic>
            <p:nvPicPr>
              <p:cNvPr id="11" name="图片 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885950" cy="1409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6" name="图片 3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9300" y="19050"/>
                <a:ext cx="1857375" cy="1390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" name="图片 3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59" t="5141" r="22951" b="3174"/>
            <a:stretch>
              <a:fillRect/>
            </a:stretch>
          </p:blipFill>
          <p:spPr bwMode="auto">
            <a:xfrm rot="-5400000">
              <a:off x="2676525" y="838200"/>
              <a:ext cx="1323975" cy="2638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" name="图片 3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95425"/>
              <a:ext cx="1762125" cy="132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32" name="图片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2" b="3836"/>
          <a:stretch>
            <a:fillRect/>
          </a:stretch>
        </p:blipFill>
        <p:spPr bwMode="auto">
          <a:xfrm>
            <a:off x="7680176" y="4561681"/>
            <a:ext cx="26670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本框 11"/>
          <p:cNvSpPr txBox="1"/>
          <p:nvPr/>
        </p:nvSpPr>
        <p:spPr>
          <a:xfrm>
            <a:off x="8066782" y="5888588"/>
            <a:ext cx="18937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14900" indent="-342900">
              <a:buFont typeface="Arial" pitchFamily="34" charset="0"/>
              <a:buChar char="•"/>
            </a:pPr>
            <a:r>
              <a:rPr lang="zh-CN" altLang="en-US" sz="2000" dirty="0" smtClean="0"/>
              <a:t>智能骑车服</a:t>
            </a:r>
          </a:p>
        </p:txBody>
      </p:sp>
    </p:spTree>
    <p:extLst>
      <p:ext uri="{BB962C8B-B14F-4D97-AF65-F5344CB8AC3E}">
        <p14:creationId xmlns:p14="http://schemas.microsoft.com/office/powerpoint/2010/main" val="285201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学生选题产生方式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400" dirty="0" smtClean="0"/>
              <a:t>头脑风暴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生活经历</a:t>
            </a:r>
            <a:endParaRPr lang="en-US" altLang="zh-CN" sz="2000" dirty="0" smtClean="0"/>
          </a:p>
          <a:p>
            <a:pPr lvl="1"/>
            <a:r>
              <a:rPr lang="zh-CN" altLang="en-US" sz="2000" dirty="0" smtClean="0"/>
              <a:t>广种薄收，集思广益</a:t>
            </a:r>
            <a:endParaRPr lang="en-US" altLang="zh-CN" sz="2000" dirty="0" smtClean="0"/>
          </a:p>
          <a:p>
            <a:r>
              <a:rPr lang="zh-CN" altLang="en-US" sz="2400" dirty="0" smtClean="0"/>
              <a:t>选题评价（学生依据）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应用性</a:t>
            </a:r>
            <a:endParaRPr lang="en-US" altLang="zh-CN" sz="2000" dirty="0" smtClean="0"/>
          </a:p>
          <a:p>
            <a:pPr lvl="1"/>
            <a:r>
              <a:rPr lang="zh-CN" altLang="en-US" sz="2000" dirty="0" smtClean="0"/>
              <a:t>新颖性</a:t>
            </a:r>
            <a:endParaRPr lang="en-US" altLang="zh-CN" sz="2000" dirty="0" smtClean="0"/>
          </a:p>
          <a:p>
            <a:pPr lvl="1"/>
            <a:r>
              <a:rPr lang="zh-CN" altLang="en-US" sz="2000" dirty="0" smtClean="0"/>
              <a:t>困难点</a:t>
            </a:r>
            <a:endParaRPr lang="en-US" altLang="zh-CN" sz="2000" dirty="0" smtClean="0"/>
          </a:p>
          <a:p>
            <a:r>
              <a:rPr lang="zh-CN" altLang="en-US" sz="2400" dirty="0" smtClean="0"/>
              <a:t>选题评价（教师引导）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知识储备</a:t>
            </a:r>
            <a:endParaRPr lang="en-US" altLang="zh-CN" sz="2000" dirty="0" smtClean="0"/>
          </a:p>
          <a:p>
            <a:pPr lvl="1"/>
            <a:r>
              <a:rPr lang="zh-CN" altLang="en-US" sz="2000" dirty="0" smtClean="0"/>
              <a:t>工具选择</a:t>
            </a:r>
            <a:endParaRPr lang="en-US" altLang="zh-CN" sz="2000" dirty="0" smtClean="0"/>
          </a:p>
          <a:p>
            <a:pPr lvl="1"/>
            <a:r>
              <a:rPr lang="zh-CN" altLang="en-US" sz="2000" dirty="0" smtClean="0"/>
              <a:t>时间分配</a:t>
            </a:r>
            <a:endParaRPr lang="en-US" altLang="zh-CN" sz="2000" dirty="0" smtClean="0"/>
          </a:p>
          <a:p>
            <a:pPr lvl="1"/>
            <a:r>
              <a:rPr lang="zh-CN" altLang="en-US" sz="2000" dirty="0" smtClean="0"/>
              <a:t>学习目标</a:t>
            </a:r>
            <a:endParaRPr lang="zh-CN" altLang="en-US" sz="2000" dirty="0"/>
          </a:p>
        </p:txBody>
      </p:sp>
      <p:sp>
        <p:nvSpPr>
          <p:cNvPr id="4" name="横卷形 3"/>
          <p:cNvSpPr/>
          <p:nvPr/>
        </p:nvSpPr>
        <p:spPr bwMode="auto">
          <a:xfrm>
            <a:off x="5447928" y="1772816"/>
            <a:ext cx="5184576" cy="3312368"/>
          </a:xfrm>
          <a:prstGeom prst="horizontalScroll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2" tIns="41275" rIns="80962" bIns="41275" numCol="1" rtlCol="0" anchor="t" anchorCtr="0" compatLnSpc="1">
            <a:prstTxWarp prst="textNoShape">
              <a:avLst/>
            </a:prstTxWarp>
          </a:bodyPr>
          <a:lstStyle/>
          <a:p>
            <a:pPr marR="0" algn="l" defTabSz="669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50021"/>
              </a:buClr>
              <a:buSzPct val="100000"/>
              <a:tabLst/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  <a:ea typeface="宋体" pitchFamily="2" charset="-122"/>
              </a:rPr>
              <a:t>选题评价的问题列表：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ea typeface="宋体" pitchFamily="2" charset="-122"/>
            </a:endParaRPr>
          </a:p>
          <a:p>
            <a:pPr marL="301625" marR="0" indent="-301625" algn="l" defTabSz="669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50021"/>
              </a:buClr>
              <a:buSzPct val="100000"/>
              <a:buFont typeface="Arial" panose="020B0604020202020204" pitchFamily="34" charset="0"/>
              <a:buChar char="•"/>
              <a:tabLst/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  <a:ea typeface="宋体" pitchFamily="2" charset="-122"/>
              </a:rPr>
              <a:t>作品的优势在哪里？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ea typeface="宋体" pitchFamily="2" charset="-122"/>
            </a:endParaRPr>
          </a:p>
          <a:p>
            <a:pPr marL="301625" marR="0" indent="-301625" algn="l" defTabSz="669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50021"/>
              </a:buClr>
              <a:buSzPct val="100000"/>
              <a:buFont typeface="Arial" panose="020B0604020202020204" pitchFamily="34" charset="0"/>
              <a:buChar char="•"/>
              <a:tabLst/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  <a:ea typeface="宋体" pitchFamily="2" charset="-122"/>
              </a:rPr>
              <a:t>有没有同类型的产品？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ea typeface="宋体" pitchFamily="2" charset="-122"/>
            </a:endParaRPr>
          </a:p>
          <a:p>
            <a:pPr marL="301625" marR="0" indent="-301625" algn="l" defTabSz="669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50021"/>
              </a:buClr>
              <a:buSzPct val="100000"/>
              <a:buFont typeface="Arial" panose="020B0604020202020204" pitchFamily="34" charset="0"/>
              <a:buChar char="•"/>
              <a:tabLst/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  <a:ea typeface="宋体" pitchFamily="2" charset="-122"/>
              </a:rPr>
              <a:t>制作作品需要哪些知识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  <a:ea typeface="宋体" pitchFamily="2" charset="-122"/>
              </a:rPr>
              <a:t>/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  <a:ea typeface="宋体" pitchFamily="2" charset="-122"/>
              </a:rPr>
              <a:t>技能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  <a:ea typeface="宋体" pitchFamily="2" charset="-122"/>
              </a:rPr>
              <a:t>/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  <a:ea typeface="宋体" pitchFamily="2" charset="-122"/>
              </a:rPr>
              <a:t>工具？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ea typeface="宋体" pitchFamily="2" charset="-122"/>
            </a:endParaRPr>
          </a:p>
          <a:p>
            <a:pPr marL="301625" marR="0" indent="-301625" algn="l" defTabSz="669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50021"/>
              </a:buClr>
              <a:buSzPct val="100000"/>
              <a:buFont typeface="Arial" panose="020B0604020202020204" pitchFamily="34" charset="0"/>
              <a:buChar char="•"/>
              <a:tabLst/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  <a:ea typeface="宋体" pitchFamily="2" charset="-122"/>
              </a:rPr>
              <a:t>存在的主要困难是什么？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ea typeface="宋体" pitchFamily="2" charset="-122"/>
            </a:endParaRPr>
          </a:p>
          <a:p>
            <a:pPr marL="301625" marR="0" indent="-301625" algn="l" defTabSz="669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50021"/>
              </a:buClr>
              <a:buSzPct val="100000"/>
              <a:buFont typeface="Arial" panose="020B0604020202020204" pitchFamily="34" charset="0"/>
              <a:buChar char="•"/>
              <a:tabLst/>
            </a:pPr>
            <a:r>
              <a:rPr lang="en-US" altLang="zh-CN" sz="2400" dirty="0" smtClean="0">
                <a:latin typeface="Arial" charset="0"/>
              </a:rPr>
              <a:t>……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8953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概要设计与可行性分析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400" dirty="0" smtClean="0"/>
              <a:t>作品功能</a:t>
            </a:r>
            <a:r>
              <a:rPr lang="en-US" altLang="zh-CN" sz="2400" dirty="0" smtClean="0"/>
              <a:t>/</a:t>
            </a:r>
            <a:r>
              <a:rPr lang="zh-CN" altLang="en-US" sz="2400" dirty="0" smtClean="0"/>
              <a:t>性能描述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生成</a:t>
            </a:r>
            <a:r>
              <a:rPr lang="en-US" altLang="zh-CN" sz="2000" dirty="0" smtClean="0"/>
              <a:t>1.0</a:t>
            </a:r>
            <a:r>
              <a:rPr lang="zh-CN" altLang="en-US" sz="2000" dirty="0" smtClean="0"/>
              <a:t>版本的设计文件</a:t>
            </a:r>
            <a:endParaRPr lang="en-US" altLang="zh-CN" sz="2000" dirty="0" smtClean="0"/>
          </a:p>
          <a:p>
            <a:pPr lvl="1"/>
            <a:r>
              <a:rPr lang="zh-CN" altLang="en-US" sz="2000" dirty="0" smtClean="0"/>
              <a:t>罗列功能清单</a:t>
            </a:r>
            <a:endParaRPr lang="en-US" altLang="zh-CN" sz="2000" dirty="0" smtClean="0"/>
          </a:p>
          <a:p>
            <a:r>
              <a:rPr lang="zh-CN" altLang="en-US" sz="2400" dirty="0" smtClean="0"/>
              <a:t>问题分解，功能划分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形式</a:t>
            </a:r>
            <a:r>
              <a:rPr lang="en-US" altLang="zh-CN" sz="2000" dirty="0" smtClean="0"/>
              <a:t>1</a:t>
            </a:r>
            <a:r>
              <a:rPr lang="zh-CN" altLang="en-US" sz="2000" dirty="0" smtClean="0"/>
              <a:t>：串行工作</a:t>
            </a:r>
            <a:endParaRPr lang="en-US" altLang="zh-CN" sz="2000" dirty="0" smtClean="0"/>
          </a:p>
          <a:p>
            <a:pPr lvl="1"/>
            <a:r>
              <a:rPr lang="zh-CN" altLang="en-US" sz="2000" dirty="0" smtClean="0"/>
              <a:t>形式</a:t>
            </a:r>
            <a:r>
              <a:rPr lang="en-US" altLang="zh-CN" sz="2000" dirty="0" smtClean="0"/>
              <a:t>2</a:t>
            </a:r>
            <a:r>
              <a:rPr lang="zh-CN" altLang="en-US" sz="2000" dirty="0" smtClean="0"/>
              <a:t>：并行工作</a:t>
            </a:r>
            <a:endParaRPr lang="en-US" altLang="zh-CN" sz="2000" dirty="0" smtClean="0"/>
          </a:p>
          <a:p>
            <a:r>
              <a:rPr lang="zh-CN" altLang="en-US" sz="2400" dirty="0" smtClean="0"/>
              <a:t>可行性分析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技术要点分析</a:t>
            </a:r>
            <a:endParaRPr lang="en-US" altLang="zh-CN" sz="2000" dirty="0" smtClean="0"/>
          </a:p>
          <a:p>
            <a:pPr lvl="1"/>
            <a:r>
              <a:rPr lang="zh-CN" altLang="en-US" sz="2000" dirty="0" smtClean="0"/>
              <a:t>知识储备对比</a:t>
            </a:r>
            <a:endParaRPr lang="en-US" altLang="zh-CN" sz="2000" dirty="0" smtClean="0"/>
          </a:p>
          <a:p>
            <a:r>
              <a:rPr lang="zh-CN" altLang="en-US" sz="2400" dirty="0" smtClean="0"/>
              <a:t>生成工作清单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团队成员分工</a:t>
            </a:r>
            <a:endParaRPr lang="en-US" altLang="zh-CN" sz="2000" dirty="0" smtClean="0"/>
          </a:p>
          <a:p>
            <a:pPr lvl="1"/>
            <a:r>
              <a:rPr lang="zh-CN" altLang="en-US" sz="2000" dirty="0" smtClean="0"/>
              <a:t>工作进度安排</a:t>
            </a:r>
            <a:endParaRPr lang="zh-CN" altLang="en-US" sz="2000" dirty="0"/>
          </a:p>
        </p:txBody>
      </p:sp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2966907408"/>
              </p:ext>
            </p:extLst>
          </p:nvPr>
        </p:nvGraphicFramePr>
        <p:xfrm>
          <a:off x="4089422" y="83820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172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创客教学活动流程建议及教师的任务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400" dirty="0" smtClean="0"/>
              <a:t>准备阶段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制定教学计划</a:t>
            </a:r>
            <a:endParaRPr lang="en-US" altLang="zh-CN" sz="2000" dirty="0" smtClean="0"/>
          </a:p>
          <a:p>
            <a:pPr lvl="1"/>
            <a:r>
              <a:rPr lang="zh-CN" altLang="en-US" sz="2000" dirty="0" smtClean="0"/>
              <a:t>教授创客工具</a:t>
            </a:r>
            <a:endParaRPr lang="en-US" altLang="zh-CN" sz="2000" dirty="0" smtClean="0"/>
          </a:p>
          <a:p>
            <a:r>
              <a:rPr lang="zh-CN" altLang="en-US" sz="2400" dirty="0" smtClean="0"/>
              <a:t>模仿阶段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模仿教师操作，制作创客作品</a:t>
            </a:r>
            <a:endParaRPr lang="en-US" altLang="zh-CN" sz="2000" dirty="0" smtClean="0"/>
          </a:p>
          <a:p>
            <a:pPr lvl="1"/>
            <a:r>
              <a:rPr lang="zh-CN" altLang="en-US" sz="2000" dirty="0" smtClean="0"/>
              <a:t>适应创客环境，了解开发方法</a:t>
            </a:r>
            <a:endParaRPr lang="en-US" altLang="zh-CN" sz="2000" dirty="0" smtClean="0"/>
          </a:p>
          <a:p>
            <a:r>
              <a:rPr lang="zh-CN" altLang="en-US" sz="2400" dirty="0" smtClean="0"/>
              <a:t>开发阶段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创客活动的主体阶段</a:t>
            </a:r>
            <a:endParaRPr lang="en-US" altLang="zh-CN" sz="2000" dirty="0" smtClean="0"/>
          </a:p>
          <a:p>
            <a:pPr lvl="1"/>
            <a:r>
              <a:rPr lang="zh-CN" altLang="en-US" sz="2000" dirty="0" smtClean="0"/>
              <a:t>以</a:t>
            </a:r>
            <a:r>
              <a:rPr lang="en-US" altLang="zh-CN" sz="2000" dirty="0" smtClean="0"/>
              <a:t>PBL</a:t>
            </a:r>
            <a:r>
              <a:rPr lang="zh-CN" altLang="en-US" sz="2000" dirty="0" smtClean="0"/>
              <a:t>或实践学习教学方法实施教学</a:t>
            </a:r>
            <a:endParaRPr lang="en-US" altLang="zh-CN" sz="2000" dirty="0" smtClean="0"/>
          </a:p>
          <a:p>
            <a:r>
              <a:rPr lang="zh-CN" altLang="en-US" sz="2400" dirty="0" smtClean="0"/>
              <a:t>评价阶段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提出作品改进方案</a:t>
            </a:r>
            <a:endParaRPr lang="en-US" altLang="zh-CN" sz="2000" dirty="0" smtClean="0"/>
          </a:p>
          <a:p>
            <a:pPr lvl="1"/>
            <a:r>
              <a:rPr lang="zh-CN" altLang="en-US" sz="2000" dirty="0" smtClean="0"/>
              <a:t>回顾学习过程，评价学习收获</a:t>
            </a:r>
            <a:endParaRPr lang="en-US" altLang="zh-CN" sz="2000" dirty="0" smtClean="0"/>
          </a:p>
        </p:txBody>
      </p:sp>
      <p:graphicFrame>
        <p:nvGraphicFramePr>
          <p:cNvPr id="5" name="图示 4"/>
          <p:cNvGraphicFramePr/>
          <p:nvPr>
            <p:extLst>
              <p:ext uri="{D42A27DB-BD31-4B8C-83A1-F6EECF244321}">
                <p14:modId xmlns:p14="http://schemas.microsoft.com/office/powerpoint/2010/main" val="3448754860"/>
              </p:ext>
            </p:extLst>
          </p:nvPr>
        </p:nvGraphicFramePr>
        <p:xfrm>
          <a:off x="6023992" y="1628800"/>
          <a:ext cx="5184576" cy="4365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279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20" y="1772816"/>
            <a:ext cx="3024336" cy="433995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项目学习方法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400" dirty="0"/>
              <a:t>项目学习</a:t>
            </a:r>
            <a:r>
              <a:rPr lang="zh-CN" altLang="en-US" sz="2400" dirty="0" smtClean="0"/>
              <a:t>就是学生围绕真实情景的主题，在设计任务活动的基础上，进行开放性研究和解决问题，最终建构知识和提升能力的学习模式</a:t>
            </a:r>
            <a:endParaRPr lang="en-US" altLang="zh-CN" sz="2400" dirty="0"/>
          </a:p>
          <a:p>
            <a:r>
              <a:rPr lang="zh-CN" altLang="en-US" sz="2400" dirty="0"/>
              <a:t>案例：自动雨伞</a:t>
            </a:r>
            <a:endParaRPr lang="en-US" altLang="zh-CN" sz="2400" dirty="0"/>
          </a:p>
          <a:p>
            <a:pPr lvl="1"/>
            <a:r>
              <a:rPr lang="zh-CN" altLang="en-US" sz="2000" dirty="0">
                <a:sym typeface="+mn-ea"/>
              </a:rPr>
              <a:t>调查温江区碧落湖公园的公共设施存在的问题</a:t>
            </a:r>
            <a:endParaRPr lang="en-US" altLang="zh-CN" sz="2000" dirty="0">
              <a:sym typeface="+mn-ea"/>
            </a:endParaRPr>
          </a:p>
          <a:p>
            <a:pPr lvl="1"/>
            <a:r>
              <a:rPr lang="zh-CN" altLang="en-US" sz="2000" b="0" dirty="0" smtClean="0"/>
              <a:t>提出项目任务</a:t>
            </a:r>
            <a:endParaRPr lang="en-US" altLang="zh-CN" sz="2000" b="0" dirty="0" smtClean="0"/>
          </a:p>
          <a:p>
            <a:pPr lvl="1"/>
            <a:r>
              <a:rPr lang="zh-CN" altLang="en-US" sz="2000" b="0" dirty="0" smtClean="0"/>
              <a:t>分析问题：如何感应雨水；如何打开和收拢雨伞</a:t>
            </a:r>
            <a:r>
              <a:rPr lang="en-US" altLang="zh-CN" sz="2000" b="0" dirty="0" smtClean="0"/>
              <a:t>……</a:t>
            </a:r>
          </a:p>
          <a:p>
            <a:pPr lvl="1"/>
            <a:r>
              <a:rPr lang="zh-CN" altLang="en-US" sz="2000" b="0" dirty="0" smtClean="0"/>
              <a:t>分解任务：</a:t>
            </a:r>
            <a:r>
              <a:rPr lang="zh-CN" altLang="zh-CN" sz="2000" dirty="0" smtClean="0"/>
              <a:t>设计伞的</a:t>
            </a:r>
            <a:r>
              <a:rPr lang="zh-CN" altLang="zh-CN" sz="2000" dirty="0"/>
              <a:t>灯</a:t>
            </a:r>
            <a:r>
              <a:rPr lang="zh-CN" altLang="zh-CN" sz="2000" dirty="0" smtClean="0"/>
              <a:t>杆</a:t>
            </a:r>
            <a:r>
              <a:rPr lang="zh-CN" altLang="en-US" sz="2000" dirty="0" smtClean="0"/>
              <a:t>；</a:t>
            </a:r>
            <a:r>
              <a:rPr lang="zh-CN" altLang="zh-CN" sz="2000" dirty="0"/>
              <a:t>天平感应</a:t>
            </a:r>
            <a:r>
              <a:rPr lang="zh-CN" altLang="zh-CN" sz="2000" dirty="0" smtClean="0"/>
              <a:t>器</a:t>
            </a:r>
            <a:r>
              <a:rPr lang="zh-CN" altLang="en-US" sz="2000" dirty="0" smtClean="0"/>
              <a:t>；</a:t>
            </a:r>
            <a:r>
              <a:rPr lang="zh-CN" altLang="zh-CN" sz="2000" dirty="0"/>
              <a:t>防风罩</a:t>
            </a:r>
            <a:endParaRPr lang="en-US" altLang="zh-CN" sz="2000" b="0" dirty="0" smtClean="0"/>
          </a:p>
          <a:p>
            <a:pPr lvl="1"/>
            <a:r>
              <a:rPr lang="zh-CN" altLang="en-US" sz="2000" b="0" dirty="0" smtClean="0"/>
              <a:t>学习相关知识：智能雨伞工作原理</a:t>
            </a:r>
            <a:endParaRPr lang="en-US" altLang="zh-CN" sz="2000" b="0" dirty="0" smtClean="0"/>
          </a:p>
          <a:p>
            <a:pPr lvl="1"/>
            <a:r>
              <a:rPr lang="zh-CN" altLang="en-US" sz="2000" b="0" dirty="0" smtClean="0"/>
              <a:t>设计制作自动雨伞</a:t>
            </a:r>
            <a:endParaRPr lang="en-US" altLang="zh-CN" sz="2000" b="0" dirty="0" smtClean="0"/>
          </a:p>
          <a:p>
            <a:pPr lvl="1"/>
            <a:r>
              <a:rPr lang="zh-CN" altLang="en-US" sz="2000" b="0" dirty="0" smtClean="0"/>
              <a:t>活动总结与评价</a:t>
            </a:r>
            <a:endParaRPr lang="en-US" altLang="zh-CN" sz="2000" b="0" dirty="0" smtClean="0"/>
          </a:p>
          <a:p>
            <a:endParaRPr lang="zh-CN" altLang="en-US" dirty="0"/>
          </a:p>
        </p:txBody>
      </p:sp>
      <p:pic>
        <p:nvPicPr>
          <p:cNvPr id="5" name="图片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720" y="4493979"/>
            <a:ext cx="5400600" cy="195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38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思考：二维码缺了一部分，你会怎么样？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24944"/>
            <a:ext cx="5105772" cy="3403848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3244" y="2829922"/>
            <a:ext cx="2468796" cy="350100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9816" y="1700808"/>
            <a:ext cx="2036884" cy="194421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6040" y="1628800"/>
            <a:ext cx="2088232" cy="201622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0440" y="1628800"/>
            <a:ext cx="2122064" cy="210217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5960" y="3861048"/>
            <a:ext cx="3927119" cy="235627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221964" y="4512308"/>
            <a:ext cx="24751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"/>
            <a:r>
              <a:rPr lang="zh-CN" altLang="en-US" sz="2000" b="0" dirty="0" smtClean="0"/>
              <a:t>是不是有种冲动，想通过改变输入知道二维码扫描是怎么实现的？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-112978" y="1395940"/>
            <a:ext cx="465576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14900" indent="-342900">
              <a:buFont typeface="Arial" pitchFamily="34" charset="0"/>
              <a:buChar char="•"/>
            </a:pPr>
            <a:r>
              <a:rPr lang="zh-CN" altLang="en-US" sz="2000" dirty="0" smtClean="0"/>
              <a:t>基于计算机学科的思维方法</a:t>
            </a:r>
            <a:endParaRPr lang="en-US" altLang="zh-CN" sz="2000" dirty="0" smtClean="0"/>
          </a:p>
          <a:p>
            <a:pPr marL="872100" lvl="1" indent="-342900">
              <a:buFont typeface="Arial" pitchFamily="34" charset="0"/>
              <a:buChar char="•"/>
            </a:pPr>
            <a:r>
              <a:rPr lang="zh-CN" altLang="en-US" sz="2000" b="0" dirty="0" smtClean="0"/>
              <a:t>编码的方法</a:t>
            </a:r>
            <a:endParaRPr lang="en-US" altLang="zh-CN" sz="2000" b="0" dirty="0" smtClean="0"/>
          </a:p>
          <a:p>
            <a:pPr marL="872100" lvl="1" indent="-342900">
              <a:buFont typeface="Arial" pitchFamily="34" charset="0"/>
              <a:buChar char="•"/>
            </a:pPr>
            <a:r>
              <a:rPr lang="zh-CN" altLang="en-US" sz="2000" b="0" dirty="0" smtClean="0"/>
              <a:t>识别的原理</a:t>
            </a:r>
            <a:endParaRPr lang="en-US" altLang="zh-CN" sz="2000" b="0" dirty="0" smtClean="0"/>
          </a:p>
          <a:p>
            <a:pPr marL="872100" lvl="1" indent="-342900">
              <a:buFont typeface="Arial" pitchFamily="34" charset="0"/>
              <a:buChar char="•"/>
            </a:pPr>
            <a:r>
              <a:rPr lang="zh-CN" altLang="en-US" sz="2000" b="0" dirty="0" smtClean="0"/>
              <a:t>试错的思路</a:t>
            </a:r>
            <a:endParaRPr lang="en-US" altLang="zh-CN" sz="2000" b="0" dirty="0" smtClean="0"/>
          </a:p>
          <a:p>
            <a:pPr marL="872100" lvl="1" indent="-342900">
              <a:buFont typeface="Arial" pitchFamily="34" charset="0"/>
              <a:buChar char="•"/>
            </a:pPr>
            <a:r>
              <a:rPr lang="zh-CN" altLang="en-US" sz="2000" b="0" dirty="0" smtClean="0"/>
              <a:t>计算机工作过程在人脑中的反映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959562" y="3614820"/>
            <a:ext cx="3400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2000"/>
            <a:r>
              <a:rPr lang="zh-CN" altLang="en-US" sz="2400" dirty="0" smtClean="0">
                <a:solidFill>
                  <a:srgbClr val="002060"/>
                </a:solidFill>
              </a:rPr>
              <a:t>好奇心</a:t>
            </a:r>
            <a:r>
              <a:rPr lang="en-US" altLang="zh-CN" sz="2400" dirty="0" smtClean="0">
                <a:solidFill>
                  <a:srgbClr val="002060"/>
                </a:solidFill>
              </a:rPr>
              <a:t>+</a:t>
            </a:r>
            <a:r>
              <a:rPr lang="zh-CN" altLang="en-US" sz="2400" dirty="0" smtClean="0">
                <a:solidFill>
                  <a:srgbClr val="002060"/>
                </a:solidFill>
              </a:rPr>
              <a:t>行动</a:t>
            </a:r>
            <a:r>
              <a:rPr lang="en-US" altLang="zh-CN" sz="2400" dirty="0" smtClean="0">
                <a:solidFill>
                  <a:srgbClr val="002060"/>
                </a:solidFill>
              </a:rPr>
              <a:t>+</a:t>
            </a:r>
            <a:r>
              <a:rPr lang="zh-CN" altLang="en-US" sz="2400" dirty="0" smtClean="0">
                <a:solidFill>
                  <a:srgbClr val="002060"/>
                </a:solidFill>
              </a:rPr>
              <a:t>知识储备</a:t>
            </a:r>
          </a:p>
        </p:txBody>
      </p:sp>
      <p:sp>
        <p:nvSpPr>
          <p:cNvPr id="12" name="下箭头 11"/>
          <p:cNvSpPr/>
          <p:nvPr/>
        </p:nvSpPr>
        <p:spPr bwMode="auto">
          <a:xfrm>
            <a:off x="3359696" y="3068960"/>
            <a:ext cx="484632" cy="504056"/>
          </a:xfrm>
          <a:prstGeom prst="downArrow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2" tIns="41275" rIns="80962" bIns="41275" numCol="1" rtlCol="0" anchor="t" anchorCtr="0" compatLnSpc="1">
            <a:prstTxWarp prst="textNoShape">
              <a:avLst/>
            </a:prstTxWarp>
          </a:bodyPr>
          <a:lstStyle/>
          <a:p>
            <a:pPr marL="301625" marR="0" indent="-301625" algn="l" defTabSz="669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50021"/>
              </a:buClr>
              <a:buSzPct val="100000"/>
              <a:buFont typeface="Wingdings" pitchFamily="2" charset="2"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088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timgsa.baidu.com/timg?image&amp;quality=80&amp;size=b9999_10000&amp;sec=1551416005655&amp;di=85ae0c2a65a6ff374a28f10d24b47bf5&amp;imgtype=0&amp;src=http%3A%2F%2Fimgsrc.baidu.com%2Fimgad%2Fpic%2Fitem%2F91529822720e0cf3ee2987c00146f21fbe09aa2b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3" t="6463" r="10286" b="6387"/>
          <a:stretch/>
        </p:blipFill>
        <p:spPr bwMode="auto">
          <a:xfrm>
            <a:off x="4151784" y="3645024"/>
            <a:ext cx="223224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Kobl</a:t>
            </a:r>
            <a:r>
              <a:rPr lang="zh-CN" altLang="en-US" dirty="0" smtClean="0"/>
              <a:t>的实践学习模型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3200" y="1452563"/>
            <a:ext cx="8197056" cy="4948237"/>
          </a:xfrm>
        </p:spPr>
        <p:txBody>
          <a:bodyPr/>
          <a:lstStyle/>
          <a:p>
            <a:r>
              <a:rPr lang="zh-CN" altLang="en-US" sz="2400" dirty="0" smtClean="0"/>
              <a:t>实践学习法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以学习者为中心，通过实践与反思来获得知识与技能的学习方法</a:t>
            </a:r>
            <a:endParaRPr lang="en-US" altLang="zh-CN" sz="2000" dirty="0" smtClean="0"/>
          </a:p>
          <a:p>
            <a:pPr lvl="1"/>
            <a:r>
              <a:rPr lang="zh-CN" altLang="en-US" sz="2000" dirty="0" smtClean="0"/>
              <a:t>关注反思中获得经验的提升</a:t>
            </a:r>
            <a:endParaRPr lang="en-US" altLang="zh-CN" sz="2000" dirty="0" smtClean="0"/>
          </a:p>
          <a:p>
            <a:r>
              <a:rPr lang="zh-CN" altLang="en-US" sz="2400" dirty="0" smtClean="0"/>
              <a:t>从经验中获得知识所具备的能力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主动实践的意愿</a:t>
            </a:r>
            <a:endParaRPr lang="en-US" altLang="zh-CN" sz="2000" dirty="0" smtClean="0"/>
          </a:p>
          <a:p>
            <a:pPr lvl="1"/>
            <a:r>
              <a:rPr lang="zh-CN" altLang="en-US" sz="2000" dirty="0" smtClean="0"/>
              <a:t>反思经验能力</a:t>
            </a:r>
            <a:endParaRPr lang="en-US" altLang="zh-CN" sz="2000" dirty="0" smtClean="0"/>
          </a:p>
          <a:p>
            <a:pPr lvl="1"/>
            <a:r>
              <a:rPr lang="zh-CN" altLang="en-US" sz="2000" dirty="0" smtClean="0"/>
              <a:t>概念化经验分析能力</a:t>
            </a:r>
            <a:endParaRPr lang="en-US" altLang="zh-CN" sz="2000" dirty="0" smtClean="0"/>
          </a:p>
          <a:p>
            <a:pPr lvl="1"/>
            <a:r>
              <a:rPr lang="zh-CN" altLang="en-US" sz="2000" dirty="0" smtClean="0"/>
              <a:t>决策和问题解决能力</a:t>
            </a:r>
            <a:endParaRPr lang="zh-CN" altLang="en-US" sz="2000" dirty="0"/>
          </a:p>
        </p:txBody>
      </p:sp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3646061905"/>
              </p:ext>
            </p:extLst>
          </p:nvPr>
        </p:nvGraphicFramePr>
        <p:xfrm>
          <a:off x="5735960" y="836712"/>
          <a:ext cx="7119888" cy="4986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5350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4800" y="427928"/>
            <a:ext cx="10668000" cy="762000"/>
          </a:xfrm>
        </p:spPr>
        <p:txBody>
          <a:bodyPr/>
          <a:lstStyle/>
          <a:p>
            <a:r>
              <a:rPr lang="zh-CN" altLang="en-US" dirty="0" smtClean="0"/>
              <a:t>创客活动中的知识学习和工具学习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400" dirty="0" smtClean="0"/>
              <a:t>知识学习教学设计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通过需求分析学习知识</a:t>
            </a:r>
            <a:endParaRPr lang="en-US" altLang="zh-CN" sz="2000" dirty="0" smtClean="0"/>
          </a:p>
          <a:p>
            <a:pPr lvl="1"/>
            <a:r>
              <a:rPr lang="zh-CN" altLang="en-US" sz="2000" dirty="0" smtClean="0"/>
              <a:t>通过实践操作深化知识</a:t>
            </a:r>
            <a:endParaRPr lang="en-US" altLang="zh-CN" sz="2000" dirty="0" smtClean="0"/>
          </a:p>
          <a:p>
            <a:pPr lvl="1"/>
            <a:r>
              <a:rPr lang="zh-CN" altLang="en-US" sz="2000" dirty="0" smtClean="0"/>
              <a:t>依据认知确定知识边界</a:t>
            </a:r>
            <a:endParaRPr lang="en-US" altLang="zh-CN" sz="2000" dirty="0" smtClean="0"/>
          </a:p>
          <a:p>
            <a:pPr lvl="1"/>
            <a:r>
              <a:rPr lang="zh-CN" altLang="en-US" sz="2000" dirty="0" smtClean="0"/>
              <a:t>使用思维导图归纳知识</a:t>
            </a:r>
            <a:endParaRPr lang="en-US" altLang="zh-CN" sz="2000" dirty="0" smtClean="0"/>
          </a:p>
          <a:p>
            <a:r>
              <a:rPr lang="zh-CN" altLang="en-US" sz="2400" dirty="0" smtClean="0"/>
              <a:t>工具操作学习设计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关注工具的功能应用</a:t>
            </a:r>
            <a:endParaRPr lang="en-US" altLang="zh-CN" sz="2000" dirty="0" smtClean="0"/>
          </a:p>
          <a:p>
            <a:pPr lvl="1"/>
            <a:r>
              <a:rPr lang="zh-CN" altLang="en-US" sz="2000" dirty="0" smtClean="0"/>
              <a:t>关注工具的学科思想</a:t>
            </a:r>
            <a:endParaRPr lang="en-US" altLang="zh-CN" sz="2000" dirty="0" smtClean="0"/>
          </a:p>
          <a:p>
            <a:pPr lvl="1"/>
            <a:r>
              <a:rPr lang="zh-CN" altLang="en-US" sz="2000" dirty="0" smtClean="0"/>
              <a:t>探索工具的技术细节</a:t>
            </a:r>
            <a:endParaRPr lang="en-US" altLang="zh-CN" sz="2000" dirty="0" smtClean="0"/>
          </a:p>
          <a:p>
            <a:r>
              <a:rPr lang="zh-CN" altLang="en-US" sz="2400" dirty="0" smtClean="0"/>
              <a:t>教学设计中问题的应用</a:t>
            </a:r>
            <a:endParaRPr lang="zh-CN" altLang="en-US" sz="2400" dirty="0"/>
          </a:p>
        </p:txBody>
      </p:sp>
      <p:pic>
        <p:nvPicPr>
          <p:cNvPr id="4" name="图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800" y="1615934"/>
            <a:ext cx="3543300" cy="90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336" y="1447375"/>
            <a:ext cx="2520811" cy="138918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101209" y="2655301"/>
            <a:ext cx="344228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2000"/>
            <a:r>
              <a:rPr lang="zh-CN" altLang="en-US" sz="2000" dirty="0" smtClean="0"/>
              <a:t>教学过程</a:t>
            </a:r>
            <a:endParaRPr lang="en-US" altLang="zh-CN" sz="2000" dirty="0" smtClean="0"/>
          </a:p>
          <a:p>
            <a:pPr marL="414900" indent="-342900">
              <a:buFont typeface="Arial" pitchFamily="34" charset="0"/>
              <a:buChar char="•"/>
            </a:pPr>
            <a:r>
              <a:rPr lang="zh-CN" altLang="en-US" sz="2000" b="0" dirty="0" smtClean="0"/>
              <a:t>场景搭建：准备两辆小车</a:t>
            </a:r>
            <a:endParaRPr lang="en-US" altLang="zh-CN" sz="2000" b="0" dirty="0" smtClean="0"/>
          </a:p>
          <a:p>
            <a:pPr marL="414900" indent="-342900">
              <a:buFont typeface="Arial" pitchFamily="34" charset="0"/>
              <a:buChar char="•"/>
            </a:pPr>
            <a:r>
              <a:rPr lang="zh-CN" altLang="en-US" sz="2000" b="0" dirty="0" smtClean="0"/>
              <a:t>搭建机器人小车</a:t>
            </a:r>
            <a:endParaRPr lang="en-US" altLang="zh-CN" sz="2000" b="0" dirty="0" smtClean="0"/>
          </a:p>
          <a:p>
            <a:pPr marL="414900" indent="-342900">
              <a:buFont typeface="Arial" pitchFamily="34" charset="0"/>
              <a:buChar char="•"/>
            </a:pPr>
            <a:r>
              <a:rPr lang="zh-CN" altLang="en-US" sz="2000" b="0" dirty="0" smtClean="0"/>
              <a:t>编写程序</a:t>
            </a:r>
            <a:endParaRPr lang="en-US" altLang="zh-CN" sz="2000" b="0" dirty="0" smtClean="0"/>
          </a:p>
          <a:p>
            <a:pPr marL="414900" indent="-342900">
              <a:buFont typeface="Arial" pitchFamily="34" charset="0"/>
              <a:buChar char="•"/>
            </a:pPr>
            <a:r>
              <a:rPr lang="zh-CN" altLang="en-US" sz="2000" b="0" dirty="0" smtClean="0"/>
              <a:t>测试程序</a:t>
            </a:r>
          </a:p>
        </p:txBody>
      </p:sp>
      <p:pic>
        <p:nvPicPr>
          <p:cNvPr id="7" name="图片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282" y="4449896"/>
            <a:ext cx="3646805" cy="178752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839100" y="3088026"/>
            <a:ext cx="41615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"/>
            <a:r>
              <a:rPr lang="zh-CN" altLang="en-US" sz="2000" dirty="0" smtClean="0"/>
              <a:t>问题设计</a:t>
            </a:r>
            <a:endParaRPr lang="en-US" altLang="zh-CN" sz="20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zh-CN" altLang="zh-CN" sz="2000" b="0" dirty="0"/>
              <a:t>回想一下马路边的车辆是如何停车的？请描述整个过程。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zh-CN" altLang="zh-CN" sz="2000" b="0" dirty="0"/>
              <a:t>请观察车子的结构特点</a:t>
            </a:r>
            <a:r>
              <a:rPr lang="zh-CN" altLang="zh-CN" sz="2000" b="0" dirty="0" smtClean="0"/>
              <a:t>，说出</a:t>
            </a:r>
            <a:r>
              <a:rPr lang="zh-CN" altLang="zh-CN" sz="2000" b="0" dirty="0"/>
              <a:t>必要的零件。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zh-CN" sz="2000" b="0" dirty="0"/>
              <a:t>机器人小车在停车过程中会经历一个怎样的变化</a:t>
            </a:r>
            <a:r>
              <a:rPr lang="zh-CN" altLang="zh-CN" sz="2000" b="0" dirty="0" smtClean="0"/>
              <a:t>？</a:t>
            </a:r>
            <a:r>
              <a:rPr lang="zh-CN" altLang="en-US" sz="2000" b="0" dirty="0" smtClean="0"/>
              <a:t>说出关键步骤和操作流程</a:t>
            </a:r>
          </a:p>
        </p:txBody>
      </p:sp>
      <p:pic>
        <p:nvPicPr>
          <p:cNvPr id="9" name="图片 8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1" r="43074" b="10792"/>
          <a:stretch/>
        </p:blipFill>
        <p:spPr bwMode="auto">
          <a:xfrm>
            <a:off x="2331646" y="5278560"/>
            <a:ext cx="1800199" cy="11597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1921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创客教育的评价维度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400" dirty="0" smtClean="0"/>
              <a:t>设计脚本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新颖性</a:t>
            </a:r>
            <a:endParaRPr lang="en-US" altLang="zh-CN" sz="2000" dirty="0" smtClean="0"/>
          </a:p>
          <a:p>
            <a:pPr lvl="1"/>
            <a:r>
              <a:rPr lang="zh-CN" altLang="en-US" sz="2000" dirty="0" smtClean="0"/>
              <a:t>价值性</a:t>
            </a:r>
            <a:endParaRPr lang="en-US" altLang="zh-CN" sz="2000" dirty="0" smtClean="0"/>
          </a:p>
          <a:p>
            <a:r>
              <a:rPr lang="zh-CN" altLang="en-US" sz="2400" dirty="0" smtClean="0"/>
              <a:t>创客作品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新颖性</a:t>
            </a:r>
            <a:endParaRPr lang="en-US" altLang="zh-CN" sz="2000" dirty="0" smtClean="0"/>
          </a:p>
          <a:p>
            <a:pPr lvl="1"/>
            <a:r>
              <a:rPr lang="zh-CN" altLang="en-US" sz="2000" dirty="0" smtClean="0"/>
              <a:t>价值</a:t>
            </a:r>
            <a:endParaRPr lang="en-US" altLang="zh-CN" sz="2000" dirty="0" smtClean="0"/>
          </a:p>
          <a:p>
            <a:pPr lvl="1"/>
            <a:r>
              <a:rPr lang="zh-CN" altLang="en-US" sz="2000" dirty="0" smtClean="0"/>
              <a:t>外观设计</a:t>
            </a:r>
            <a:endParaRPr lang="en-US" altLang="zh-CN" sz="2000" dirty="0" smtClean="0"/>
          </a:p>
          <a:p>
            <a:pPr lvl="1"/>
            <a:r>
              <a:rPr lang="zh-CN" altLang="en-US" sz="2000" dirty="0" smtClean="0"/>
              <a:t>功能实现</a:t>
            </a:r>
            <a:endParaRPr lang="en-US" altLang="zh-CN" sz="2000" dirty="0" smtClean="0"/>
          </a:p>
          <a:p>
            <a:r>
              <a:rPr lang="zh-CN" altLang="en-US" sz="2400" dirty="0" smtClean="0"/>
              <a:t>学习者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创造力</a:t>
            </a:r>
            <a:endParaRPr lang="en-US" altLang="zh-CN" sz="2000" dirty="0" smtClean="0"/>
          </a:p>
          <a:p>
            <a:pPr lvl="1"/>
            <a:r>
              <a:rPr lang="zh-CN" altLang="en-US" sz="2000" dirty="0" smtClean="0"/>
              <a:t>解决问题</a:t>
            </a:r>
            <a:endParaRPr lang="en-US" altLang="zh-CN" sz="2000" dirty="0" smtClean="0"/>
          </a:p>
          <a:p>
            <a:pPr lvl="1"/>
            <a:r>
              <a:rPr lang="zh-CN" altLang="en-US" sz="2000" dirty="0" smtClean="0"/>
              <a:t>团队合作</a:t>
            </a:r>
            <a:endParaRPr lang="en-US" altLang="zh-CN" sz="2000" dirty="0" smtClean="0"/>
          </a:p>
          <a:p>
            <a:pPr lvl="1"/>
            <a:r>
              <a:rPr lang="zh-CN" altLang="en-US" sz="2000" dirty="0" smtClean="0"/>
              <a:t>后设认知察觉</a:t>
            </a:r>
            <a:endParaRPr lang="zh-CN" altLang="en-US" sz="2000" dirty="0"/>
          </a:p>
        </p:txBody>
      </p:sp>
      <p:sp>
        <p:nvSpPr>
          <p:cNvPr id="4" name="文本框 3"/>
          <p:cNvSpPr txBox="1"/>
          <p:nvPr/>
        </p:nvSpPr>
        <p:spPr>
          <a:xfrm>
            <a:off x="2423592" y="1479554"/>
            <a:ext cx="572464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14900" indent="-342900">
              <a:buFont typeface="Arial" panose="020B0604020202020204" pitchFamily="34" charset="0"/>
              <a:buChar char="•"/>
            </a:pPr>
            <a:r>
              <a:rPr lang="zh-CN" altLang="en-US" sz="2000" dirty="0" smtClean="0"/>
              <a:t>创造力</a:t>
            </a:r>
            <a:endParaRPr lang="en-US" altLang="zh-CN" sz="2000" dirty="0" smtClean="0"/>
          </a:p>
          <a:p>
            <a:r>
              <a:rPr lang="zh-CN" altLang="en-US" sz="2000" b="0" dirty="0"/>
              <a:t>我喜欢问一些他人没有想到过的问题	</a:t>
            </a:r>
          </a:p>
          <a:p>
            <a:r>
              <a:rPr lang="zh-CN" altLang="en-US" sz="2000" b="0" dirty="0"/>
              <a:t>我喜欢幻想一些我想做的事	</a:t>
            </a:r>
          </a:p>
          <a:p>
            <a:r>
              <a:rPr lang="zh-CN" altLang="en-US" sz="2000" b="0" dirty="0" smtClean="0"/>
              <a:t>我</a:t>
            </a:r>
            <a:r>
              <a:rPr lang="zh-CN" altLang="en-US" sz="2000" b="0" dirty="0"/>
              <a:t>喜欢幻想一些没有在我身上发生过的事	</a:t>
            </a:r>
          </a:p>
          <a:p>
            <a:r>
              <a:rPr lang="zh-CN" altLang="en-US" sz="2000" b="0" dirty="0" smtClean="0"/>
              <a:t>我</a:t>
            </a:r>
            <a:r>
              <a:rPr lang="zh-CN" altLang="en-US" sz="2000" b="0" dirty="0"/>
              <a:t>喜欢把自己想象成小说或影视剧中的人物	</a:t>
            </a:r>
          </a:p>
          <a:p>
            <a:r>
              <a:rPr lang="zh-CN" altLang="en-US" sz="2000" b="0" dirty="0" smtClean="0"/>
              <a:t>我</a:t>
            </a:r>
            <a:r>
              <a:rPr lang="zh-CN" altLang="en-US" sz="2000" b="0" dirty="0"/>
              <a:t>喜欢做一些他人没有做过的事情	</a:t>
            </a:r>
          </a:p>
          <a:p>
            <a:r>
              <a:rPr lang="zh-CN" altLang="en-US" sz="2000" b="0" dirty="0" smtClean="0"/>
              <a:t>我</a:t>
            </a:r>
            <a:r>
              <a:rPr lang="zh-CN" altLang="en-US" sz="2000" b="0" dirty="0"/>
              <a:t>喜欢想一些新点子、新花样	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248128" y="2818875"/>
            <a:ext cx="572464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14900" indent="-342900">
              <a:buFont typeface="Arial" pitchFamily="34" charset="0"/>
              <a:buChar char="•"/>
            </a:pPr>
            <a:r>
              <a:rPr lang="zh-CN" altLang="en-US" sz="2000" dirty="0" smtClean="0"/>
              <a:t>后设认知察觉</a:t>
            </a:r>
            <a:endParaRPr lang="en-US" altLang="zh-CN" sz="2000" dirty="0" smtClean="0"/>
          </a:p>
          <a:p>
            <a:r>
              <a:rPr lang="zh-CN" altLang="en-US" sz="2000" b="0" dirty="0"/>
              <a:t>我会不时反省自己是否达到预定目标	</a:t>
            </a:r>
          </a:p>
          <a:p>
            <a:r>
              <a:rPr lang="zh-CN" altLang="en-US" sz="2000" b="0" dirty="0" smtClean="0"/>
              <a:t>我</a:t>
            </a:r>
            <a:r>
              <a:rPr lang="zh-CN" altLang="en-US" sz="2000" b="0" dirty="0"/>
              <a:t>会不时反省自己的认知	</a:t>
            </a:r>
          </a:p>
          <a:p>
            <a:r>
              <a:rPr lang="zh-CN" altLang="en-US" sz="2000" b="0" dirty="0" smtClean="0"/>
              <a:t>我</a:t>
            </a:r>
            <a:r>
              <a:rPr lang="zh-CN" altLang="en-US" sz="2000" b="0" dirty="0"/>
              <a:t>会不时审视事情的关键	</a:t>
            </a:r>
          </a:p>
          <a:p>
            <a:r>
              <a:rPr lang="zh-CN" altLang="en-US" sz="2000" b="0" dirty="0" smtClean="0"/>
              <a:t>在</a:t>
            </a:r>
            <a:r>
              <a:rPr lang="zh-CN" altLang="en-US" sz="2000" b="0" dirty="0"/>
              <a:t>解决问题时，我会评估事情的紧急程度	</a:t>
            </a:r>
          </a:p>
          <a:p>
            <a:r>
              <a:rPr lang="zh-CN" altLang="en-US" sz="2000" b="0" dirty="0" smtClean="0"/>
              <a:t>我</a:t>
            </a:r>
            <a:r>
              <a:rPr lang="zh-CN" altLang="en-US" sz="2000" b="0" dirty="0"/>
              <a:t>会自我检测自己掌握知识的程度	</a:t>
            </a:r>
          </a:p>
          <a:p>
            <a:r>
              <a:rPr lang="zh-CN" altLang="en-US" sz="2000" b="0" dirty="0" smtClean="0"/>
              <a:t>我</a:t>
            </a:r>
            <a:r>
              <a:rPr lang="zh-CN" altLang="en-US" sz="2000" b="0" dirty="0"/>
              <a:t>会反思是否有解决某一问题更简单的方式	</a:t>
            </a:r>
          </a:p>
          <a:p>
            <a:r>
              <a:rPr lang="zh-CN" altLang="en-US" sz="2000" b="0" dirty="0" smtClean="0"/>
              <a:t>我</a:t>
            </a:r>
            <a:r>
              <a:rPr lang="zh-CN" altLang="en-US" sz="2000" b="0" dirty="0"/>
              <a:t>会统整自己所学的知识	</a:t>
            </a:r>
          </a:p>
          <a:p>
            <a:r>
              <a:rPr lang="zh-CN" altLang="en-US" sz="2000" b="0" dirty="0" smtClean="0"/>
              <a:t>我</a:t>
            </a:r>
            <a:r>
              <a:rPr lang="zh-CN" altLang="en-US" sz="2000" b="0" dirty="0"/>
              <a:t>会反思自己达到预定目标的程度	</a:t>
            </a:r>
          </a:p>
          <a:p>
            <a:r>
              <a:rPr lang="zh-CN" altLang="en-US" sz="2000" b="0" dirty="0" smtClean="0"/>
              <a:t>我</a:t>
            </a:r>
            <a:r>
              <a:rPr lang="zh-CN" altLang="en-US" sz="2000" b="0" dirty="0"/>
              <a:t>会反思自己在过程中所做的选择	</a:t>
            </a:r>
          </a:p>
          <a:p>
            <a:r>
              <a:rPr lang="zh-CN" altLang="en-US" sz="2000" b="0" dirty="0" smtClean="0"/>
              <a:t>我</a:t>
            </a:r>
            <a:r>
              <a:rPr lang="zh-CN" altLang="en-US" sz="2000" b="0" dirty="0"/>
              <a:t>会反思自己在过程中所学到是否足够	</a:t>
            </a:r>
          </a:p>
          <a:p>
            <a:endParaRPr lang="zh-CN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80704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建立评价指标体系流程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 bwMode="auto">
          <a:xfrm>
            <a:off x="695400" y="1844824"/>
            <a:ext cx="3312368" cy="72008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80962" tIns="41275" rIns="80962" bIns="41275" numCol="1" rtlCol="0" anchor="ctr" anchorCtr="0" compatLnSpc="1">
            <a:prstTxWarp prst="textNoShape">
              <a:avLst/>
            </a:prstTxWarp>
          </a:bodyPr>
          <a:lstStyle/>
          <a:p>
            <a:pPr marL="301625" marR="0" indent="-301625" algn="ctr" defTabSz="669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50021"/>
              </a:buClr>
              <a:buSzPct val="100000"/>
              <a:buFont typeface="Wingdings" pitchFamily="2" charset="2"/>
              <a:buNone/>
              <a:tabLst/>
            </a:pP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  <a:ea typeface="宋体" pitchFamily="2" charset="-122"/>
              </a:rPr>
              <a:t>分解教学目标，建立指标项</a:t>
            </a:r>
          </a:p>
        </p:txBody>
      </p:sp>
      <p:sp>
        <p:nvSpPr>
          <p:cNvPr id="5" name="矩形 4"/>
          <p:cNvSpPr/>
          <p:nvPr/>
        </p:nvSpPr>
        <p:spPr bwMode="auto">
          <a:xfrm>
            <a:off x="695400" y="3429000"/>
            <a:ext cx="3312368" cy="72008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80962" tIns="41275" rIns="80962" bIns="41275" numCol="1" rtlCol="0" anchor="ctr" anchorCtr="0" compatLnSpc="1">
            <a:prstTxWarp prst="textNoShape">
              <a:avLst/>
            </a:prstTxWarp>
          </a:bodyPr>
          <a:lstStyle/>
          <a:p>
            <a:pPr marL="301625" marR="0" indent="-301625" algn="ctr" defTabSz="669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50021"/>
              </a:buClr>
              <a:buSzPct val="100000"/>
              <a:buFont typeface="Wingdings" pitchFamily="2" charset="2"/>
              <a:buNone/>
              <a:tabLst/>
            </a:pP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  <a:ea typeface="宋体" pitchFamily="2" charset="-122"/>
              </a:rPr>
              <a:t>确定权重系数</a:t>
            </a:r>
          </a:p>
        </p:txBody>
      </p:sp>
      <p:sp>
        <p:nvSpPr>
          <p:cNvPr id="6" name="矩形 5">
            <a:hlinkClick r:id="rId2" action="ppaction://hlinkfile"/>
          </p:cNvPr>
          <p:cNvSpPr/>
          <p:nvPr/>
        </p:nvSpPr>
        <p:spPr bwMode="auto">
          <a:xfrm>
            <a:off x="695400" y="5013176"/>
            <a:ext cx="3312368" cy="72008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80962" tIns="41275" rIns="80962" bIns="41275" numCol="1" rtlCol="0" anchor="ctr" anchorCtr="0" compatLnSpc="1">
            <a:prstTxWarp prst="textNoShape">
              <a:avLst/>
            </a:prstTxWarp>
          </a:bodyPr>
          <a:lstStyle/>
          <a:p>
            <a:pPr marL="301625" marR="0" indent="-301625" algn="ctr" defTabSz="669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50021"/>
              </a:buClr>
              <a:buSzPct val="100000"/>
              <a:buFont typeface="Wingdings" pitchFamily="2" charset="2"/>
              <a:buNone/>
              <a:tabLst/>
            </a:pP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  <a:ea typeface="宋体" pitchFamily="2" charset="-122"/>
              </a:rPr>
              <a:t>建立评价指标体系总表</a:t>
            </a:r>
          </a:p>
        </p:txBody>
      </p:sp>
      <p:sp>
        <p:nvSpPr>
          <p:cNvPr id="7" name="右箭头 6"/>
          <p:cNvSpPr/>
          <p:nvPr/>
        </p:nvSpPr>
        <p:spPr bwMode="auto">
          <a:xfrm>
            <a:off x="4007767" y="1863485"/>
            <a:ext cx="1728193" cy="602356"/>
          </a:xfrm>
          <a:prstGeom prst="rightArrow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2" tIns="41275" rIns="80962" bIns="41275" numCol="1" rtlCol="0" anchor="t" anchorCtr="0" compatLnSpc="1">
            <a:prstTxWarp prst="textNoShape">
              <a:avLst/>
            </a:prstTxWarp>
          </a:bodyPr>
          <a:lstStyle/>
          <a:p>
            <a:pPr marL="301625" marR="0" indent="-301625" algn="l" defTabSz="669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50021"/>
              </a:buClr>
              <a:buSzPct val="100000"/>
              <a:buFont typeface="Wingdings" pitchFamily="2" charset="2"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8" name="直角上箭头 7"/>
          <p:cNvSpPr/>
          <p:nvPr/>
        </p:nvSpPr>
        <p:spPr bwMode="auto">
          <a:xfrm rot="5400000">
            <a:off x="4326456" y="2595561"/>
            <a:ext cx="1671151" cy="1147856"/>
          </a:xfrm>
          <a:prstGeom prst="bentUpArrow">
            <a:avLst>
              <a:gd name="adj1" fmla="val 19299"/>
              <a:gd name="adj2" fmla="val 18729"/>
              <a:gd name="adj3" fmla="val 27280"/>
            </a:avLst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2" tIns="41275" rIns="80962" bIns="41275" numCol="1" rtlCol="0" anchor="t" anchorCtr="0" compatLnSpc="1">
            <a:prstTxWarp prst="textNoShape">
              <a:avLst/>
            </a:prstTxWarp>
          </a:bodyPr>
          <a:lstStyle/>
          <a:p>
            <a:pPr marL="301625" marR="0" indent="-301625" algn="l" defTabSz="669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50021"/>
              </a:buClr>
              <a:buSzPct val="100000"/>
              <a:buFont typeface="Wingdings" pitchFamily="2" charset="2"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5735961" y="1844824"/>
            <a:ext cx="2376263" cy="72008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80962" tIns="41275" rIns="80962" bIns="41275" numCol="1" rtlCol="0" anchor="ctr" anchorCtr="0" compatLnSpc="1">
            <a:prstTxWarp prst="textNoShape">
              <a:avLst/>
            </a:prstTxWarp>
          </a:bodyPr>
          <a:lstStyle/>
          <a:p>
            <a:pPr marL="301625" marR="0" indent="-301625" algn="ctr" defTabSz="669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50021"/>
              </a:buClr>
              <a:buSzPct val="100000"/>
              <a:buFont typeface="Wingdings" pitchFamily="2" charset="2"/>
              <a:buNone/>
              <a:tabLst/>
            </a:pP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  <a:ea typeface="宋体" pitchFamily="2" charset="-122"/>
              </a:rPr>
              <a:t>学科教学目标</a:t>
            </a:r>
          </a:p>
        </p:txBody>
      </p:sp>
      <p:sp>
        <p:nvSpPr>
          <p:cNvPr id="12" name="矩形 11"/>
          <p:cNvSpPr/>
          <p:nvPr/>
        </p:nvSpPr>
        <p:spPr bwMode="auto">
          <a:xfrm>
            <a:off x="5735960" y="3429000"/>
            <a:ext cx="2376263" cy="72008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80962" tIns="41275" rIns="80962" bIns="41275" numCol="1" rtlCol="0" anchor="ctr" anchorCtr="0" compatLnSpc="1">
            <a:prstTxWarp prst="textNoShape">
              <a:avLst/>
            </a:prstTxWarp>
          </a:bodyPr>
          <a:lstStyle/>
          <a:p>
            <a:pPr marL="301625" marR="0" indent="-301625" algn="ctr" defTabSz="669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50021"/>
              </a:buClr>
              <a:buSzPct val="100000"/>
              <a:buFont typeface="Wingdings" pitchFamily="2" charset="2"/>
              <a:buNone/>
              <a:tabLst/>
            </a:pP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  <a:ea typeface="宋体" pitchFamily="2" charset="-122"/>
              </a:rPr>
              <a:t>项目实施能力目标</a:t>
            </a:r>
          </a:p>
        </p:txBody>
      </p:sp>
      <p:sp>
        <p:nvSpPr>
          <p:cNvPr id="13" name="矩形 12"/>
          <p:cNvSpPr/>
          <p:nvPr/>
        </p:nvSpPr>
        <p:spPr bwMode="auto">
          <a:xfrm>
            <a:off x="9120336" y="1844824"/>
            <a:ext cx="2160240" cy="1296144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80962" tIns="41275" rIns="80962" bIns="41275" numCol="1" rtlCol="0" anchor="ctr" anchorCtr="0" compatLnSpc="1">
            <a:prstTxWarp prst="textNoShape">
              <a:avLst/>
            </a:prstTxWarp>
          </a:bodyPr>
          <a:lstStyle/>
          <a:p>
            <a:pPr marL="301625" marR="0" indent="-301625" algn="l" defTabSz="669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50021"/>
              </a:buClr>
              <a:buSzPct val="100000"/>
              <a:buFont typeface="Wingdings" pitchFamily="2" charset="2"/>
              <a:buNone/>
              <a:tabLst/>
            </a:pP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  <a:ea typeface="宋体" pitchFamily="2" charset="-122"/>
              </a:rPr>
              <a:t>学科知识与技能</a:t>
            </a:r>
            <a:endParaRPr kumimoji="0" lang="en-US" altLang="zh-CN" sz="20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ea typeface="宋体" pitchFamily="2" charset="-122"/>
            </a:endParaRPr>
          </a:p>
          <a:p>
            <a:pPr marL="301625" marR="0" indent="-301625" algn="l" defTabSz="669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50021"/>
              </a:buClr>
              <a:buSzPct val="100000"/>
              <a:buFont typeface="Wingdings" pitchFamily="2" charset="2"/>
              <a:buNone/>
              <a:tabLst/>
            </a:pP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  <a:ea typeface="宋体" pitchFamily="2" charset="-122"/>
              </a:rPr>
              <a:t>学科思想与方法</a:t>
            </a:r>
            <a:endParaRPr kumimoji="0" lang="en-US" altLang="zh-CN" sz="20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ea typeface="宋体" pitchFamily="2" charset="-122"/>
            </a:endParaRPr>
          </a:p>
          <a:p>
            <a:pPr marL="301625" marR="0" indent="-301625" algn="l" defTabSz="669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50021"/>
              </a:buClr>
              <a:buSzPct val="100000"/>
              <a:buFont typeface="Wingdings" pitchFamily="2" charset="2"/>
              <a:buNone/>
              <a:tabLst/>
            </a:pP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  <a:ea typeface="宋体" pitchFamily="2" charset="-122"/>
              </a:rPr>
              <a:t>……</a:t>
            </a:r>
          </a:p>
        </p:txBody>
      </p:sp>
      <p:sp>
        <p:nvSpPr>
          <p:cNvPr id="14" name="矩形 13"/>
          <p:cNvSpPr/>
          <p:nvPr/>
        </p:nvSpPr>
        <p:spPr bwMode="auto">
          <a:xfrm>
            <a:off x="9120336" y="3429000"/>
            <a:ext cx="2160240" cy="2304256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80962" tIns="41275" rIns="80962" bIns="41275" numCol="1" rtlCol="0" anchor="ctr" anchorCtr="0" compatLnSpc="1">
            <a:prstTxWarp prst="textNoShape">
              <a:avLst/>
            </a:prstTxWarp>
          </a:bodyPr>
          <a:lstStyle/>
          <a:p>
            <a:pPr marL="301625" marR="0" indent="-301625" algn="l" defTabSz="669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50021"/>
              </a:buClr>
              <a:buSzPct val="100000"/>
              <a:buFont typeface="Wingdings" pitchFamily="2" charset="2"/>
              <a:buNone/>
              <a:tabLst/>
            </a:pP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  <a:ea typeface="宋体" pitchFamily="2" charset="-122"/>
              </a:rPr>
              <a:t>综合能力</a:t>
            </a:r>
            <a:endParaRPr kumimoji="0" lang="en-US" altLang="zh-CN" sz="20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ea typeface="宋体" pitchFamily="2" charset="-122"/>
            </a:endParaRPr>
          </a:p>
          <a:p>
            <a:pPr marL="301625" marR="0" indent="-301625" algn="l" defTabSz="669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50021"/>
              </a:buClr>
              <a:buSzPct val="100000"/>
              <a:buFont typeface="Wingdings" pitchFamily="2" charset="2"/>
              <a:buNone/>
              <a:tabLst/>
            </a:pP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  <a:ea typeface="宋体" pitchFamily="2" charset="-122"/>
              </a:rPr>
              <a:t>协作能力</a:t>
            </a:r>
            <a:endParaRPr kumimoji="0" lang="en-US" altLang="zh-CN" sz="20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ea typeface="宋体" pitchFamily="2" charset="-122"/>
            </a:endParaRPr>
          </a:p>
          <a:p>
            <a:pPr marL="301625" marR="0" indent="-301625" algn="l" defTabSz="669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50021"/>
              </a:buClr>
              <a:buSzPct val="100000"/>
              <a:buFont typeface="Wingdings" pitchFamily="2" charset="2"/>
              <a:buNone/>
              <a:tabLst/>
            </a:pP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  <a:ea typeface="宋体" pitchFamily="2" charset="-122"/>
              </a:rPr>
              <a:t>学习能力</a:t>
            </a:r>
            <a:endParaRPr kumimoji="0" lang="en-US" altLang="zh-CN" sz="20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ea typeface="宋体" pitchFamily="2" charset="-122"/>
            </a:endParaRPr>
          </a:p>
          <a:p>
            <a:pPr marL="301625" marR="0" indent="-301625" algn="l" defTabSz="669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50021"/>
              </a:buClr>
              <a:buSzPct val="100000"/>
              <a:buFont typeface="Wingdings" pitchFamily="2" charset="2"/>
              <a:buNone/>
              <a:tabLst/>
            </a:pP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  <a:ea typeface="宋体" pitchFamily="2" charset="-122"/>
              </a:rPr>
              <a:t>动手能力</a:t>
            </a:r>
            <a:endParaRPr kumimoji="0" lang="en-US" altLang="zh-CN" sz="20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ea typeface="宋体" pitchFamily="2" charset="-122"/>
            </a:endParaRPr>
          </a:p>
          <a:p>
            <a:pPr marL="301625" marR="0" indent="-301625" algn="l" defTabSz="669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50021"/>
              </a:buClr>
              <a:buSzPct val="100000"/>
              <a:buFont typeface="Wingdings" pitchFamily="2" charset="2"/>
              <a:buNone/>
              <a:tabLst/>
            </a:pP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  <a:ea typeface="宋体" pitchFamily="2" charset="-122"/>
              </a:rPr>
              <a:t>解决问题能力</a:t>
            </a:r>
            <a:endParaRPr kumimoji="0" lang="en-US" altLang="zh-CN" sz="20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ea typeface="宋体" pitchFamily="2" charset="-122"/>
            </a:endParaRPr>
          </a:p>
          <a:p>
            <a:pPr marL="301625" marR="0" indent="-301625" algn="l" defTabSz="669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50021"/>
              </a:buClr>
              <a:buSzPct val="100000"/>
              <a:buFont typeface="Wingdings" pitchFamily="2" charset="2"/>
              <a:buNone/>
              <a:tabLst/>
            </a:pP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  <a:ea typeface="宋体" pitchFamily="2" charset="-122"/>
              </a:rPr>
              <a:t>……</a:t>
            </a:r>
          </a:p>
        </p:txBody>
      </p:sp>
      <p:sp>
        <p:nvSpPr>
          <p:cNvPr id="15" name="下箭头 14"/>
          <p:cNvSpPr/>
          <p:nvPr/>
        </p:nvSpPr>
        <p:spPr bwMode="auto">
          <a:xfrm>
            <a:off x="2135560" y="2564903"/>
            <a:ext cx="484632" cy="864097"/>
          </a:xfrm>
          <a:prstGeom prst="downArrow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2" tIns="41275" rIns="80962" bIns="41275" numCol="1" rtlCol="0" anchor="t" anchorCtr="0" compatLnSpc="1">
            <a:prstTxWarp prst="textNoShape">
              <a:avLst/>
            </a:prstTxWarp>
          </a:bodyPr>
          <a:lstStyle/>
          <a:p>
            <a:pPr marL="301625" marR="0" indent="-301625" algn="l" defTabSz="669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50021"/>
              </a:buClr>
              <a:buSzPct val="100000"/>
              <a:buFont typeface="Wingdings" pitchFamily="2" charset="2"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6" name="下箭头 15"/>
          <p:cNvSpPr/>
          <p:nvPr/>
        </p:nvSpPr>
        <p:spPr bwMode="auto">
          <a:xfrm>
            <a:off x="2135560" y="4149080"/>
            <a:ext cx="484632" cy="864097"/>
          </a:xfrm>
          <a:prstGeom prst="downArrow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2" tIns="41275" rIns="80962" bIns="41275" numCol="1" rtlCol="0" anchor="t" anchorCtr="0" compatLnSpc="1">
            <a:prstTxWarp prst="textNoShape">
              <a:avLst/>
            </a:prstTxWarp>
          </a:bodyPr>
          <a:lstStyle/>
          <a:p>
            <a:pPr marL="301625" marR="0" indent="-301625" algn="l" defTabSz="669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50021"/>
              </a:buClr>
              <a:buSzPct val="100000"/>
              <a:buFont typeface="Wingdings" pitchFamily="2" charset="2"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7" name="右箭头 16"/>
          <p:cNvSpPr/>
          <p:nvPr/>
        </p:nvSpPr>
        <p:spPr bwMode="auto">
          <a:xfrm>
            <a:off x="8112224" y="1962548"/>
            <a:ext cx="978408" cy="484632"/>
          </a:xfrm>
          <a:prstGeom prst="rightArrow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2" tIns="41275" rIns="80962" bIns="41275" numCol="1" rtlCol="0" anchor="t" anchorCtr="0" compatLnSpc="1">
            <a:prstTxWarp prst="textNoShape">
              <a:avLst/>
            </a:prstTxWarp>
          </a:bodyPr>
          <a:lstStyle/>
          <a:p>
            <a:pPr marL="301625" marR="0" indent="-301625" algn="l" defTabSz="669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50021"/>
              </a:buClr>
              <a:buSzPct val="100000"/>
              <a:buFont typeface="Wingdings" pitchFamily="2" charset="2"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8" name="右箭头 17"/>
          <p:cNvSpPr/>
          <p:nvPr/>
        </p:nvSpPr>
        <p:spPr bwMode="auto">
          <a:xfrm>
            <a:off x="8112224" y="3520432"/>
            <a:ext cx="978408" cy="484632"/>
          </a:xfrm>
          <a:prstGeom prst="rightArrow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2" tIns="41275" rIns="80962" bIns="41275" numCol="1" rtlCol="0" anchor="t" anchorCtr="0" compatLnSpc="1">
            <a:prstTxWarp prst="textNoShape">
              <a:avLst/>
            </a:prstTxWarp>
          </a:bodyPr>
          <a:lstStyle/>
          <a:p>
            <a:pPr marL="301625" marR="0" indent="-301625" algn="l" defTabSz="669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50021"/>
              </a:buClr>
              <a:buSzPct val="100000"/>
              <a:buFont typeface="Wingdings" pitchFamily="2" charset="2"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" name="矩形 2"/>
          <p:cNvSpPr/>
          <p:nvPr/>
        </p:nvSpPr>
        <p:spPr bwMode="auto">
          <a:xfrm>
            <a:off x="4625129" y="4365104"/>
            <a:ext cx="3487095" cy="1993775"/>
          </a:xfrm>
          <a:prstGeom prst="rect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2" tIns="41275" rIns="80962" bIns="41275" numCol="1" rtlCol="0" anchor="t" anchorCtr="0" compatLnSpc="1">
            <a:prstTxWarp prst="textNoShape">
              <a:avLst/>
            </a:prstTxWarp>
          </a:bodyPr>
          <a:lstStyle/>
          <a:p>
            <a:pPr marL="301625" marR="0" indent="-301625" algn="l" defTabSz="669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50021"/>
              </a:buClr>
              <a:buSzPct val="100000"/>
              <a:buFont typeface="Wingdings" pitchFamily="2" charset="2"/>
              <a:buNone/>
              <a:tabLst/>
            </a:pP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  <a:ea typeface="宋体" pitchFamily="2" charset="-122"/>
              </a:rPr>
              <a:t>敏锐地发现问题</a:t>
            </a: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ea typeface="宋体" pitchFamily="2" charset="-122"/>
            </a:endParaRPr>
          </a:p>
          <a:p>
            <a:pPr marL="301625" marR="0" indent="-301625" algn="l" defTabSz="669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50021"/>
              </a:buClr>
              <a:buSzPct val="100000"/>
              <a:buFont typeface="Wingdings" pitchFamily="2" charset="2"/>
              <a:buNone/>
              <a:tabLst/>
            </a:pP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  <a:ea typeface="宋体" pitchFamily="2" charset="-122"/>
              </a:rPr>
              <a:t>善于提出克服困难的方法</a:t>
            </a: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ea typeface="宋体" pitchFamily="2" charset="-122"/>
            </a:endParaRPr>
          </a:p>
          <a:p>
            <a:pPr marL="301625" marR="0" indent="-301625" algn="l" defTabSz="669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50021"/>
              </a:buClr>
              <a:buSzPct val="100000"/>
              <a:buFont typeface="Wingdings" pitchFamily="2" charset="2"/>
              <a:buNone/>
              <a:tabLst/>
            </a:pP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  <a:ea typeface="宋体" pitchFamily="2" charset="-122"/>
              </a:rPr>
              <a:t>愿意尝试不同的解决问题的路径</a:t>
            </a: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ea typeface="宋体" pitchFamily="2" charset="-122"/>
            </a:endParaRPr>
          </a:p>
          <a:p>
            <a:pPr marL="301625" marR="0" indent="-301625" algn="l" defTabSz="669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50021"/>
              </a:buClr>
              <a:buSzPct val="100000"/>
              <a:buFont typeface="Wingdings" pitchFamily="2" charset="2"/>
              <a:buNone/>
              <a:tabLst/>
            </a:pP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  <a:ea typeface="宋体" pitchFamily="2" charset="-122"/>
              </a:rPr>
              <a:t>查找相关的学习资料</a:t>
            </a: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ea typeface="宋体" pitchFamily="2" charset="-122"/>
            </a:endParaRPr>
          </a:p>
          <a:p>
            <a:pPr marL="301625" marR="0" indent="-301625" algn="l" defTabSz="669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50021"/>
              </a:buClr>
              <a:buSzPct val="100000"/>
              <a:buFont typeface="Wingdings" pitchFamily="2" charset="2"/>
              <a:buNone/>
              <a:tabLst/>
            </a:pP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  <a:ea typeface="宋体" pitchFamily="2" charset="-122"/>
              </a:rPr>
              <a:t>对创客活动过程作出正确的判断</a:t>
            </a: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ea typeface="宋体" pitchFamily="2" charset="-122"/>
            </a:endParaRPr>
          </a:p>
          <a:p>
            <a:pPr marL="301625" marR="0" indent="-301625" algn="l" defTabSz="669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50021"/>
              </a:buClr>
              <a:buSzPct val="100000"/>
              <a:buFont typeface="Wingdings" pitchFamily="2" charset="2"/>
              <a:buNone/>
              <a:tabLst/>
            </a:pPr>
            <a:r>
              <a:rPr lang="en-US" altLang="zh-CN" b="0" dirty="0" smtClean="0">
                <a:latin typeface="Arial" charset="0"/>
              </a:rPr>
              <a:t>……</a:t>
            </a: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ea typeface="宋体" pitchFamily="2" charset="-122"/>
            </a:endParaRPr>
          </a:p>
          <a:p>
            <a:pPr marL="301625" marR="0" indent="-301625" algn="l" defTabSz="669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50021"/>
              </a:buClr>
              <a:buSzPct val="100000"/>
              <a:buFont typeface="Wingdings" pitchFamily="2" charset="2"/>
              <a:buNone/>
              <a:tabLst/>
            </a:pPr>
            <a:r>
              <a:rPr kumimoji="0" lang="zh-CN" altLang="en-US" sz="180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  <a:ea typeface="宋体" pitchFamily="2" charset="-122"/>
              </a:rPr>
              <a:t>更细致的观察点</a:t>
            </a:r>
            <a:endParaRPr kumimoji="0" lang="en-US" altLang="zh-CN" sz="180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ea typeface="宋体" pitchFamily="2" charset="-122"/>
            </a:endParaRPr>
          </a:p>
          <a:p>
            <a:pPr marL="301625" marR="0" indent="-301625" algn="l" defTabSz="669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50021"/>
              </a:buClr>
              <a:buSzPct val="100000"/>
              <a:buFont typeface="Wingdings" pitchFamily="2" charset="2"/>
              <a:buNone/>
              <a:tabLst/>
            </a:pPr>
            <a:endParaRPr kumimoji="0" lang="en-US" altLang="zh-CN" sz="18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ea typeface="宋体" pitchFamily="2" charset="-122"/>
            </a:endParaRPr>
          </a:p>
          <a:p>
            <a:pPr marL="301625" marR="0" indent="-301625" algn="l" defTabSz="669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50021"/>
              </a:buClr>
              <a:buSzPct val="100000"/>
              <a:buFont typeface="Wingdings" pitchFamily="2" charset="2"/>
              <a:buNone/>
              <a:tabLst/>
            </a:pPr>
            <a:endParaRPr kumimoji="0" lang="zh-CN" altLang="en-US" sz="18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9" name="左箭头 8"/>
          <p:cNvSpPr/>
          <p:nvPr/>
        </p:nvSpPr>
        <p:spPr bwMode="auto">
          <a:xfrm>
            <a:off x="8112224" y="4797152"/>
            <a:ext cx="978408" cy="484632"/>
          </a:xfrm>
          <a:prstGeom prst="leftArrow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2" tIns="41275" rIns="80962" bIns="41275" numCol="1" rtlCol="0" anchor="t" anchorCtr="0" compatLnSpc="1">
            <a:prstTxWarp prst="textNoShape">
              <a:avLst/>
            </a:prstTxWarp>
          </a:bodyPr>
          <a:lstStyle/>
          <a:p>
            <a:pPr marL="301625" marR="0" indent="-301625" algn="l" defTabSz="669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50021"/>
              </a:buClr>
              <a:buSzPct val="100000"/>
              <a:buFont typeface="Wingdings" pitchFamily="2" charset="2"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8114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创客教育需要做的过程工作（教师视角）</a:t>
            </a:r>
          </a:p>
        </p:txBody>
      </p:sp>
      <p:sp>
        <p:nvSpPr>
          <p:cNvPr id="24579" name="内容占位符 2"/>
          <p:cNvSpPr>
            <a:spLocks noGrp="1"/>
          </p:cNvSpPr>
          <p:nvPr>
            <p:ph idx="1"/>
          </p:nvPr>
        </p:nvSpPr>
        <p:spPr>
          <a:xfrm>
            <a:off x="236885" y="1452564"/>
            <a:ext cx="4009678" cy="4948237"/>
          </a:xfrm>
        </p:spPr>
        <p:txBody>
          <a:bodyPr/>
          <a:lstStyle/>
          <a:p>
            <a:r>
              <a:rPr lang="zh-CN" altLang="en-US" sz="2400" dirty="0"/>
              <a:t>确定学习目标</a:t>
            </a:r>
            <a:endParaRPr lang="en-US" altLang="zh-CN" sz="2400" dirty="0"/>
          </a:p>
          <a:p>
            <a:r>
              <a:rPr lang="zh-CN" altLang="en-US" sz="2400" dirty="0"/>
              <a:t>建立与不同学科的关联</a:t>
            </a:r>
            <a:endParaRPr lang="en-US" altLang="zh-CN" sz="2400" dirty="0"/>
          </a:p>
          <a:p>
            <a:r>
              <a:rPr lang="zh-CN" altLang="en-US" sz="2400" dirty="0"/>
              <a:t>寻找支持资源</a:t>
            </a:r>
            <a:endParaRPr lang="en-US" altLang="zh-CN" sz="2400" dirty="0"/>
          </a:p>
          <a:p>
            <a:r>
              <a:rPr lang="zh-CN" altLang="en-US" sz="2400" dirty="0"/>
              <a:t>创建学习活动</a:t>
            </a:r>
            <a:endParaRPr lang="en-US" altLang="zh-CN" sz="2400" dirty="0"/>
          </a:p>
          <a:p>
            <a:r>
              <a:rPr lang="zh-CN" altLang="en-US" sz="2400" dirty="0"/>
              <a:t>教授</a:t>
            </a:r>
            <a:r>
              <a:rPr lang="zh-CN" altLang="en-US" sz="2400" dirty="0" smtClean="0"/>
              <a:t>资源、工具使用</a:t>
            </a:r>
            <a:r>
              <a:rPr lang="zh-CN" altLang="en-US" sz="2400" dirty="0"/>
              <a:t>方法</a:t>
            </a:r>
            <a:endParaRPr lang="en-US" altLang="zh-CN" sz="2400" dirty="0"/>
          </a:p>
          <a:p>
            <a:r>
              <a:rPr lang="zh-CN" altLang="en-US" sz="2400" dirty="0"/>
              <a:t>描述研究策略</a:t>
            </a:r>
            <a:endParaRPr lang="en-US" altLang="zh-CN" sz="2400" dirty="0"/>
          </a:p>
          <a:p>
            <a:r>
              <a:rPr lang="zh-CN" altLang="en-US" sz="2400" dirty="0"/>
              <a:t>撰写研究日志</a:t>
            </a:r>
            <a:endParaRPr lang="en-US" altLang="zh-CN" sz="2400" dirty="0"/>
          </a:p>
          <a:p>
            <a:r>
              <a:rPr lang="zh-CN" altLang="en-US" sz="2400" dirty="0"/>
              <a:t>分享研究结果</a:t>
            </a:r>
            <a:endParaRPr lang="en-US" altLang="zh-CN" sz="2400" dirty="0"/>
          </a:p>
          <a:p>
            <a:r>
              <a:rPr lang="zh-CN" altLang="en-US" sz="2400" dirty="0"/>
              <a:t>汇报检索过程</a:t>
            </a:r>
            <a:endParaRPr lang="en-US" altLang="zh-CN" sz="2400" dirty="0"/>
          </a:p>
          <a:p>
            <a:r>
              <a:rPr lang="zh-CN" altLang="en-US" sz="2400" dirty="0"/>
              <a:t>评价学习过程</a:t>
            </a:r>
          </a:p>
        </p:txBody>
      </p:sp>
      <p:sp>
        <p:nvSpPr>
          <p:cNvPr id="24585" name="AutoShape 9"/>
          <p:cNvSpPr>
            <a:spLocks noChangeArrowheads="1"/>
          </p:cNvSpPr>
          <p:nvPr/>
        </p:nvSpPr>
        <p:spPr bwMode="auto">
          <a:xfrm>
            <a:off x="4367213" y="1557339"/>
            <a:ext cx="360362" cy="287337"/>
          </a:xfrm>
          <a:prstGeom prst="rightArrow">
            <a:avLst>
              <a:gd name="adj1" fmla="val 50000"/>
              <a:gd name="adj2" fmla="val 31354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4835526" y="1484314"/>
            <a:ext cx="27733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dirty="0"/>
              <a:t>学科目标与能力目标</a:t>
            </a:r>
          </a:p>
        </p:txBody>
      </p:sp>
      <p:sp>
        <p:nvSpPr>
          <p:cNvPr id="24589" name="AutoShape 13"/>
          <p:cNvSpPr>
            <a:spLocks noChangeArrowheads="1"/>
          </p:cNvSpPr>
          <p:nvPr/>
        </p:nvSpPr>
        <p:spPr bwMode="auto">
          <a:xfrm>
            <a:off x="4367808" y="1951039"/>
            <a:ext cx="360362" cy="287337"/>
          </a:xfrm>
          <a:prstGeom prst="rightArrow">
            <a:avLst>
              <a:gd name="adj1" fmla="val 50000"/>
              <a:gd name="adj2" fmla="val 31354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4839296" y="1879601"/>
            <a:ext cx="553068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/>
              <a:t>教师应</a:t>
            </a:r>
            <a:r>
              <a:rPr lang="zh-CN" altLang="en-US" dirty="0" smtClean="0"/>
              <a:t>考虑目标任务、学习</a:t>
            </a:r>
            <a:r>
              <a:rPr lang="zh-CN" altLang="en-US" dirty="0"/>
              <a:t>材料与不同学科的关联度</a:t>
            </a:r>
          </a:p>
        </p:txBody>
      </p:sp>
      <p:sp>
        <p:nvSpPr>
          <p:cNvPr id="24591" name="AutoShape 15"/>
          <p:cNvSpPr>
            <a:spLocks noChangeArrowheads="1"/>
          </p:cNvSpPr>
          <p:nvPr/>
        </p:nvSpPr>
        <p:spPr bwMode="auto">
          <a:xfrm>
            <a:off x="4367808" y="2457450"/>
            <a:ext cx="360363" cy="287338"/>
          </a:xfrm>
          <a:prstGeom prst="rightArrow">
            <a:avLst>
              <a:gd name="adj1" fmla="val 50000"/>
              <a:gd name="adj2" fmla="val 31354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4871045" y="2384426"/>
            <a:ext cx="2844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/>
              <a:t>学习单元的潜在资源</a:t>
            </a:r>
          </a:p>
        </p:txBody>
      </p:sp>
      <p:sp>
        <p:nvSpPr>
          <p:cNvPr id="24593" name="AutoShape 17"/>
          <p:cNvSpPr>
            <a:spLocks noChangeArrowheads="1"/>
          </p:cNvSpPr>
          <p:nvPr/>
        </p:nvSpPr>
        <p:spPr bwMode="auto">
          <a:xfrm>
            <a:off x="4367808" y="2854325"/>
            <a:ext cx="360363" cy="287338"/>
          </a:xfrm>
          <a:prstGeom prst="rightArrow">
            <a:avLst>
              <a:gd name="adj1" fmla="val 50000"/>
              <a:gd name="adj2" fmla="val 31354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4871045" y="2781301"/>
            <a:ext cx="49339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/>
              <a:t>创建学生从不同材料中找到信息的活动</a:t>
            </a:r>
          </a:p>
        </p:txBody>
      </p:sp>
      <p:sp>
        <p:nvSpPr>
          <p:cNvPr id="24595" name="AutoShape 19"/>
          <p:cNvSpPr>
            <a:spLocks noChangeArrowheads="1"/>
          </p:cNvSpPr>
          <p:nvPr/>
        </p:nvSpPr>
        <p:spPr bwMode="auto">
          <a:xfrm>
            <a:off x="4367808" y="3286125"/>
            <a:ext cx="360362" cy="287338"/>
          </a:xfrm>
          <a:prstGeom prst="rightArrow">
            <a:avLst>
              <a:gd name="adj1" fmla="val 50000"/>
              <a:gd name="adj2" fmla="val 31353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596" name="Text Box 20"/>
          <p:cNvSpPr txBox="1">
            <a:spLocks noChangeArrowheads="1"/>
          </p:cNvSpPr>
          <p:nvPr/>
        </p:nvSpPr>
        <p:spPr bwMode="auto">
          <a:xfrm>
            <a:off x="4871044" y="3213101"/>
            <a:ext cx="23050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dirty="0"/>
              <a:t>如何使用</a:t>
            </a:r>
            <a:r>
              <a:rPr lang="zh-CN" altLang="en-US" dirty="0" smtClean="0"/>
              <a:t>资源和工具</a:t>
            </a:r>
            <a:endParaRPr lang="zh-CN" altLang="en-US" dirty="0"/>
          </a:p>
        </p:txBody>
      </p:sp>
      <p:sp>
        <p:nvSpPr>
          <p:cNvPr id="24597" name="AutoShape 21"/>
          <p:cNvSpPr>
            <a:spLocks noChangeArrowheads="1"/>
          </p:cNvSpPr>
          <p:nvPr/>
        </p:nvSpPr>
        <p:spPr bwMode="auto">
          <a:xfrm>
            <a:off x="4367213" y="3752850"/>
            <a:ext cx="360362" cy="287338"/>
          </a:xfrm>
          <a:prstGeom prst="rightArrow">
            <a:avLst>
              <a:gd name="adj1" fmla="val 50000"/>
              <a:gd name="adj2" fmla="val 31353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598" name="Text Box 22"/>
          <p:cNvSpPr txBox="1">
            <a:spLocks noChangeArrowheads="1"/>
          </p:cNvSpPr>
          <p:nvPr/>
        </p:nvSpPr>
        <p:spPr bwMode="auto">
          <a:xfrm>
            <a:off x="4855461" y="3679826"/>
            <a:ext cx="56181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dirty="0"/>
              <a:t>告知并帮助学生监控学习任务，体验学习过程</a:t>
            </a:r>
          </a:p>
        </p:txBody>
      </p:sp>
      <p:sp>
        <p:nvSpPr>
          <p:cNvPr id="24599" name="AutoShape 23"/>
          <p:cNvSpPr>
            <a:spLocks noChangeArrowheads="1"/>
          </p:cNvSpPr>
          <p:nvPr/>
        </p:nvSpPr>
        <p:spPr bwMode="auto">
          <a:xfrm>
            <a:off x="4367213" y="4184650"/>
            <a:ext cx="360362" cy="287338"/>
          </a:xfrm>
          <a:prstGeom prst="rightArrow">
            <a:avLst>
              <a:gd name="adj1" fmla="val 50000"/>
              <a:gd name="adj2" fmla="val 31353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600" name="Text Box 24"/>
          <p:cNvSpPr txBox="1">
            <a:spLocks noChangeArrowheads="1"/>
          </p:cNvSpPr>
          <p:nvPr/>
        </p:nvSpPr>
        <p:spPr bwMode="auto">
          <a:xfrm>
            <a:off x="4855460" y="4111626"/>
            <a:ext cx="40338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dirty="0"/>
              <a:t>记录、反思，引导学生有效学习</a:t>
            </a:r>
          </a:p>
        </p:txBody>
      </p:sp>
      <p:sp>
        <p:nvSpPr>
          <p:cNvPr id="24601" name="AutoShape 25"/>
          <p:cNvSpPr>
            <a:spLocks noChangeArrowheads="1"/>
          </p:cNvSpPr>
          <p:nvPr/>
        </p:nvSpPr>
        <p:spPr bwMode="auto">
          <a:xfrm>
            <a:off x="4359523" y="4618039"/>
            <a:ext cx="360362" cy="287337"/>
          </a:xfrm>
          <a:prstGeom prst="rightArrow">
            <a:avLst>
              <a:gd name="adj1" fmla="val 50000"/>
              <a:gd name="adj2" fmla="val 31354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602" name="Text Box 26"/>
          <p:cNvSpPr txBox="1">
            <a:spLocks noChangeArrowheads="1"/>
          </p:cNvSpPr>
          <p:nvPr/>
        </p:nvSpPr>
        <p:spPr bwMode="auto">
          <a:xfrm>
            <a:off x="4862761" y="4545014"/>
            <a:ext cx="52927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dirty="0"/>
              <a:t>要求学生为自己的工作承担责任，鼓励创新</a:t>
            </a:r>
          </a:p>
        </p:txBody>
      </p:sp>
      <p:sp>
        <p:nvSpPr>
          <p:cNvPr id="24603" name="AutoShape 27"/>
          <p:cNvSpPr>
            <a:spLocks noChangeArrowheads="1"/>
          </p:cNvSpPr>
          <p:nvPr/>
        </p:nvSpPr>
        <p:spPr bwMode="auto">
          <a:xfrm>
            <a:off x="4359623" y="5049839"/>
            <a:ext cx="360362" cy="287337"/>
          </a:xfrm>
          <a:prstGeom prst="rightArrow">
            <a:avLst>
              <a:gd name="adj1" fmla="val 50000"/>
              <a:gd name="adj2" fmla="val 31354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604" name="Text Box 28"/>
          <p:cNvSpPr txBox="1">
            <a:spLocks noChangeArrowheads="1"/>
          </p:cNvSpPr>
          <p:nvPr/>
        </p:nvSpPr>
        <p:spPr bwMode="auto">
          <a:xfrm>
            <a:off x="4874806" y="4976814"/>
            <a:ext cx="27003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dirty="0"/>
              <a:t>汇报、反思与改进</a:t>
            </a:r>
          </a:p>
        </p:txBody>
      </p:sp>
      <p:sp>
        <p:nvSpPr>
          <p:cNvPr id="24605" name="AutoShape 29"/>
          <p:cNvSpPr>
            <a:spLocks noChangeArrowheads="1"/>
          </p:cNvSpPr>
          <p:nvPr/>
        </p:nvSpPr>
        <p:spPr bwMode="auto">
          <a:xfrm>
            <a:off x="4367808" y="5481639"/>
            <a:ext cx="360363" cy="287337"/>
          </a:xfrm>
          <a:prstGeom prst="rightArrow">
            <a:avLst>
              <a:gd name="adj1" fmla="val 50000"/>
              <a:gd name="adj2" fmla="val 31354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606" name="Text Box 30"/>
          <p:cNvSpPr txBox="1">
            <a:spLocks noChangeArrowheads="1"/>
          </p:cNvSpPr>
          <p:nvPr/>
        </p:nvSpPr>
        <p:spPr bwMode="auto">
          <a:xfrm>
            <a:off x="4856056" y="5408614"/>
            <a:ext cx="61737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dirty="0"/>
              <a:t>引导学生对</a:t>
            </a:r>
            <a:r>
              <a:rPr lang="zh-CN" altLang="en-US" dirty="0" smtClean="0"/>
              <a:t>学习过程和作品进行评价，开展创客文化</a:t>
            </a:r>
            <a:r>
              <a:rPr lang="zh-CN" altLang="en-US" dirty="0"/>
              <a:t>讨论</a:t>
            </a:r>
          </a:p>
        </p:txBody>
      </p:sp>
    </p:spTree>
    <p:extLst>
      <p:ext uri="{BB962C8B-B14F-4D97-AF65-F5344CB8AC3E}">
        <p14:creationId xmlns:p14="http://schemas.microsoft.com/office/powerpoint/2010/main" val="154872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6" grpId="0"/>
      <p:bldP spid="24590" grpId="0"/>
      <p:bldP spid="24592" grpId="0"/>
      <p:bldP spid="24594" grpId="0"/>
      <p:bldP spid="24596" grpId="0"/>
      <p:bldP spid="24598" grpId="0"/>
      <p:bldP spid="24600" grpId="0"/>
      <p:bldP spid="24602" grpId="0"/>
      <p:bldP spid="24604" grpId="0"/>
      <p:bldP spid="2460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始终需要考虑的问题（学生视角）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2400" dirty="0"/>
              <a:t>问题焦点</a:t>
            </a:r>
          </a:p>
          <a:p>
            <a:pPr lvl="1"/>
            <a:r>
              <a:rPr lang="zh-CN" altLang="en-US" sz="2000" dirty="0"/>
              <a:t>我提</a:t>
            </a:r>
            <a:r>
              <a:rPr lang="zh-CN" altLang="en-US" sz="2000" dirty="0" smtClean="0"/>
              <a:t>的任务是</a:t>
            </a:r>
            <a:r>
              <a:rPr lang="zh-CN" altLang="en-US" sz="2000" dirty="0"/>
              <a:t>什么？</a:t>
            </a:r>
            <a:r>
              <a:rPr lang="zh-CN" altLang="en-US" sz="2000" dirty="0" smtClean="0"/>
              <a:t>这个任务是解决什么问题的？有新意吗</a:t>
            </a:r>
            <a:r>
              <a:rPr lang="zh-CN" altLang="en-US" sz="2000" dirty="0"/>
              <a:t>？</a:t>
            </a:r>
          </a:p>
          <a:p>
            <a:r>
              <a:rPr lang="zh-CN" altLang="en-US" sz="2400" dirty="0"/>
              <a:t>学习目标</a:t>
            </a:r>
          </a:p>
          <a:p>
            <a:pPr lvl="1"/>
            <a:r>
              <a:rPr lang="zh-CN" altLang="en-US" sz="2000" dirty="0"/>
              <a:t>我的意图是什么？所希望达到</a:t>
            </a:r>
            <a:r>
              <a:rPr lang="zh-CN" altLang="en-US" sz="2000" dirty="0" smtClean="0"/>
              <a:t>的学习目标</a:t>
            </a:r>
            <a:r>
              <a:rPr lang="zh-CN" altLang="en-US" sz="2000" dirty="0"/>
              <a:t>是哪些</a:t>
            </a:r>
            <a:r>
              <a:rPr lang="zh-CN" altLang="en-US" sz="2000" dirty="0" smtClean="0"/>
              <a:t>？需要什么新的知识与技能？</a:t>
            </a:r>
            <a:endParaRPr lang="zh-CN" altLang="en-US" sz="2000" dirty="0"/>
          </a:p>
          <a:p>
            <a:r>
              <a:rPr lang="zh-CN" altLang="en-US" sz="2400" dirty="0" smtClean="0"/>
              <a:t>设计假设</a:t>
            </a:r>
            <a:endParaRPr lang="zh-CN" altLang="en-US" sz="2400" dirty="0"/>
          </a:p>
          <a:p>
            <a:pPr lvl="1"/>
            <a:r>
              <a:rPr lang="zh-CN" altLang="en-US" sz="2000" dirty="0"/>
              <a:t>我</a:t>
            </a:r>
            <a:r>
              <a:rPr lang="zh-CN" altLang="en-US" sz="2000" dirty="0" smtClean="0"/>
              <a:t>的作品功能是</a:t>
            </a:r>
            <a:r>
              <a:rPr lang="zh-CN" altLang="en-US" sz="2000" dirty="0"/>
              <a:t>什么？什么假设</a:t>
            </a:r>
            <a:r>
              <a:rPr lang="zh-CN" altLang="en-US" sz="2000" dirty="0" smtClean="0"/>
              <a:t>符合功能要求？还有其它方法或途径也解决相同问题？</a:t>
            </a:r>
            <a:endParaRPr lang="zh-CN" altLang="en-US" sz="2000" dirty="0"/>
          </a:p>
          <a:p>
            <a:r>
              <a:rPr lang="zh-CN" altLang="en-US" sz="2400" dirty="0" smtClean="0"/>
              <a:t>工具支持</a:t>
            </a:r>
            <a:endParaRPr lang="zh-CN" altLang="en-US" sz="2400" dirty="0"/>
          </a:p>
          <a:p>
            <a:pPr lvl="1"/>
            <a:r>
              <a:rPr lang="zh-CN" altLang="en-US" sz="2000" dirty="0" smtClean="0"/>
              <a:t>完成作品设计需要哪些工具和材料？是否能够正确使用这些工具和材料？</a:t>
            </a:r>
          </a:p>
          <a:p>
            <a:r>
              <a:rPr lang="zh-CN" altLang="en-US" sz="2400" dirty="0" smtClean="0"/>
              <a:t>作品结论</a:t>
            </a:r>
          </a:p>
          <a:p>
            <a:pPr lvl="1"/>
            <a:r>
              <a:rPr lang="zh-CN" altLang="en-US" sz="2000" dirty="0" smtClean="0"/>
              <a:t>我</a:t>
            </a:r>
            <a:r>
              <a:rPr lang="zh-CN" altLang="en-US" sz="2000" dirty="0"/>
              <a:t>是如何得到</a:t>
            </a:r>
            <a:r>
              <a:rPr lang="zh-CN" altLang="en-US" sz="2000" dirty="0" smtClean="0"/>
              <a:t>这个作品的？作品与最初的设计一致吗？别人是否认同这个作品？有没有更好的作品？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69953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Image 1" descr="electricite-avant-tout.jpg"/>
          <p:cNvPicPr>
            <a:picLocks noGrp="1" noChangeAspect="1"/>
          </p:cNvPicPr>
          <p:nvPr isPhoto="1"/>
        </p:nvPicPr>
        <p:blipFill>
          <a:blip r:embed="rId2">
            <a:lum bright="6000" contrast="-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5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>
          <a:xfrm>
            <a:off x="1981200" y="981075"/>
            <a:ext cx="8229600" cy="1727200"/>
          </a:xfrm>
        </p:spPr>
        <p:txBody>
          <a:bodyPr/>
          <a:lstStyle/>
          <a:p>
            <a:pPr algn="ctr" eaLnBrk="1" hangingPunct="1"/>
            <a:r>
              <a:rPr lang="zh-CN" altLang="en-US" sz="11600" dirty="0">
                <a:solidFill>
                  <a:schemeClr val="tx1"/>
                </a:solidFill>
                <a:ea typeface="隶书" pitchFamily="49" charset="-122"/>
              </a:rPr>
              <a:t>谢谢倾听</a:t>
            </a:r>
            <a:endParaRPr lang="zh-CN" altLang="en-US" sz="11600" dirty="0">
              <a:ea typeface="隶书" pitchFamily="49" charset="-122"/>
            </a:endParaRP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992313" y="5661025"/>
            <a:ext cx="8229600" cy="8636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altLang="zh-CN" dirty="0" smtClean="0">
                <a:latin typeface="隶书" pitchFamily="49" charset="-122"/>
                <a:ea typeface="隶书" pitchFamily="49" charset="-122"/>
              </a:rPr>
              <a:t>2019</a:t>
            </a:r>
            <a:r>
              <a:rPr lang="zh-CN" altLang="en-US" dirty="0" smtClean="0">
                <a:latin typeface="隶书" pitchFamily="49" charset="-122"/>
                <a:ea typeface="隶书" pitchFamily="49" charset="-122"/>
              </a:rPr>
              <a:t>年</a:t>
            </a:r>
            <a:r>
              <a:rPr lang="en-US" altLang="zh-CN" dirty="0">
                <a:latin typeface="隶书" pitchFamily="49" charset="-122"/>
                <a:ea typeface="隶书" pitchFamily="49" charset="-122"/>
              </a:rPr>
              <a:t>3</a:t>
            </a:r>
            <a:r>
              <a:rPr lang="zh-CN" altLang="en-US" dirty="0" smtClean="0">
                <a:latin typeface="隶书" pitchFamily="49" charset="-122"/>
                <a:ea typeface="隶书" pitchFamily="49" charset="-122"/>
              </a:rPr>
              <a:t>月</a:t>
            </a:r>
            <a:r>
              <a:rPr lang="en-US" altLang="zh-CN" dirty="0">
                <a:latin typeface="隶书" pitchFamily="49" charset="-122"/>
                <a:ea typeface="隶书" pitchFamily="49" charset="-122"/>
              </a:rPr>
              <a:t>6</a:t>
            </a:r>
            <a:r>
              <a:rPr lang="zh-CN" altLang="en-US" dirty="0" smtClean="0">
                <a:latin typeface="隶书" pitchFamily="49" charset="-122"/>
                <a:ea typeface="隶书" pitchFamily="49" charset="-122"/>
              </a:rPr>
              <a:t>日于厦门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从创客运动到创客教育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3200" y="1452563"/>
            <a:ext cx="8989144" cy="4948237"/>
          </a:xfrm>
        </p:spPr>
        <p:txBody>
          <a:bodyPr/>
          <a:lstStyle/>
          <a:p>
            <a:r>
              <a:rPr lang="zh-CN" altLang="en-US" sz="2400" dirty="0" smtClean="0"/>
              <a:t>创客</a:t>
            </a:r>
            <a:endParaRPr lang="en-US" altLang="zh-CN" sz="2400" dirty="0" smtClean="0"/>
          </a:p>
          <a:p>
            <a:pPr lvl="1"/>
            <a:r>
              <a:rPr lang="zh-CN" altLang="zh-CN" sz="2000" dirty="0"/>
              <a:t>创</a:t>
            </a:r>
            <a:r>
              <a:rPr lang="zh-CN" altLang="zh-CN" sz="2000" dirty="0" smtClean="0"/>
              <a:t>客</a:t>
            </a:r>
            <a:r>
              <a:rPr lang="zh-CN" altLang="en-US" sz="2000" dirty="0" smtClean="0"/>
              <a:t>：</a:t>
            </a:r>
            <a:r>
              <a:rPr lang="zh-CN" altLang="zh-CN" sz="2000" dirty="0" smtClean="0"/>
              <a:t>运用</a:t>
            </a:r>
            <a:r>
              <a:rPr lang="zh-CN" altLang="zh-CN" sz="2000" dirty="0"/>
              <a:t>网络和科学技术进行个体制造的</a:t>
            </a:r>
            <a:r>
              <a:rPr lang="zh-CN" altLang="zh-CN" sz="2000" dirty="0" smtClean="0"/>
              <a:t>人群</a:t>
            </a:r>
            <a:endParaRPr lang="en-US" altLang="zh-CN" sz="2000" dirty="0" smtClean="0"/>
          </a:p>
          <a:p>
            <a:pPr lvl="1"/>
            <a:r>
              <a:rPr lang="zh-CN" altLang="en-US" sz="2000" dirty="0" smtClean="0"/>
              <a:t>特征：</a:t>
            </a:r>
            <a:r>
              <a:rPr lang="zh-CN" altLang="zh-CN" sz="2000" dirty="0"/>
              <a:t>使用数字</a:t>
            </a:r>
            <a:r>
              <a:rPr lang="zh-CN" altLang="zh-CN" sz="2000" dirty="0" smtClean="0"/>
              <a:t>工具</a:t>
            </a:r>
            <a:r>
              <a:rPr lang="zh-CN" altLang="en-US" sz="2000" dirty="0" smtClean="0"/>
              <a:t>；</a:t>
            </a:r>
            <a:r>
              <a:rPr lang="zh-CN" altLang="zh-CN" sz="2000" dirty="0"/>
              <a:t>通过互联网分享成果</a:t>
            </a:r>
            <a:endParaRPr lang="en-US" altLang="zh-CN" sz="2000" dirty="0" smtClean="0"/>
          </a:p>
          <a:p>
            <a:r>
              <a:rPr lang="zh-CN" altLang="en-US" sz="2400" dirty="0" smtClean="0"/>
              <a:t>创客运动</a:t>
            </a:r>
            <a:endParaRPr lang="en-US" altLang="zh-CN" sz="2400" dirty="0" smtClean="0"/>
          </a:p>
          <a:p>
            <a:pPr lvl="1"/>
            <a:r>
              <a:rPr lang="zh-CN" altLang="en-US" sz="2000" dirty="0"/>
              <a:t>由个体或者群体合作利用身边的各种材料和计算机相关设备</a:t>
            </a:r>
            <a:r>
              <a:rPr lang="zh-CN" altLang="en-US" sz="2000" dirty="0" smtClean="0"/>
              <a:t>制造和</a:t>
            </a:r>
            <a:r>
              <a:rPr lang="zh-CN" altLang="en-US" sz="2000" dirty="0"/>
              <a:t>使用独创性产品的一种运动</a:t>
            </a:r>
            <a:endParaRPr lang="en-US" altLang="zh-CN" sz="2000" dirty="0"/>
          </a:p>
          <a:p>
            <a:r>
              <a:rPr lang="zh-CN" altLang="en-US" sz="2400" dirty="0" smtClean="0"/>
              <a:t>创客教育</a:t>
            </a:r>
            <a:endParaRPr lang="en-US" altLang="zh-CN" sz="2400" dirty="0" smtClean="0"/>
          </a:p>
          <a:p>
            <a:pPr lvl="1"/>
            <a:r>
              <a:rPr lang="zh-CN" altLang="zh-CN" sz="2000" dirty="0"/>
              <a:t>依靠科学技术手段，按照学生的兴趣，自由选择项目进行研究，培养学生利用创造性的思维去解决问题，并且鼓励分享，达到全人发展的一种教育</a:t>
            </a:r>
            <a:r>
              <a:rPr lang="zh-CN" altLang="zh-CN" sz="2000" dirty="0" smtClean="0"/>
              <a:t>模式</a:t>
            </a:r>
            <a:endParaRPr lang="en-US" altLang="zh-CN" sz="2000" dirty="0" smtClean="0"/>
          </a:p>
          <a:p>
            <a:pPr lvl="1"/>
            <a:r>
              <a:rPr lang="zh-CN" altLang="en-US" sz="2000" dirty="0" smtClean="0"/>
              <a:t>特征：创新性；工程性；学科性；实践性</a:t>
            </a:r>
            <a:endParaRPr lang="en-US" altLang="zh-CN" sz="2000" dirty="0" smtClean="0"/>
          </a:p>
          <a:p>
            <a:pPr lvl="1"/>
            <a:r>
              <a:rPr lang="zh-CN" altLang="en-US" sz="2000" dirty="0" smtClean="0"/>
              <a:t>主要的学习方式：</a:t>
            </a:r>
            <a:r>
              <a:rPr lang="en-US" altLang="zh-CN" sz="2000" dirty="0" smtClean="0"/>
              <a:t>PBL</a:t>
            </a:r>
            <a:r>
              <a:rPr lang="zh-CN" altLang="en-US" sz="2000" dirty="0" smtClean="0"/>
              <a:t>；实践学习法</a:t>
            </a:r>
            <a:endParaRPr lang="en-US" altLang="zh-CN" sz="2000" dirty="0" smtClean="0"/>
          </a:p>
          <a:p>
            <a:endParaRPr lang="zh-CN" altLang="en-US" dirty="0"/>
          </a:p>
        </p:txBody>
      </p:sp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1610947829"/>
              </p:ext>
            </p:extLst>
          </p:nvPr>
        </p:nvGraphicFramePr>
        <p:xfrm>
          <a:off x="7824192" y="1452563"/>
          <a:ext cx="5216128" cy="4437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5734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创客教育需要明确的问题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400" dirty="0" smtClean="0"/>
              <a:t>创客作品制作流程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基础：创客作品开发环境</a:t>
            </a:r>
            <a:endParaRPr lang="en-US" altLang="zh-CN" sz="2000" dirty="0" smtClean="0"/>
          </a:p>
          <a:p>
            <a:pPr lvl="1"/>
            <a:r>
              <a:rPr lang="zh-CN" altLang="en-US" sz="2000" dirty="0" smtClean="0"/>
              <a:t>过程：选题</a:t>
            </a:r>
            <a:r>
              <a:rPr lang="en-US" altLang="zh-CN" sz="2000" dirty="0" smtClean="0"/>
              <a:t>-</a:t>
            </a:r>
            <a:r>
              <a:rPr lang="zh-CN" altLang="en-US" sz="2000" dirty="0" smtClean="0"/>
              <a:t>制作</a:t>
            </a:r>
            <a:r>
              <a:rPr lang="en-US" altLang="zh-CN" sz="2000" dirty="0" smtClean="0"/>
              <a:t>-</a:t>
            </a:r>
            <a:r>
              <a:rPr lang="zh-CN" altLang="en-US" sz="2000" dirty="0" smtClean="0"/>
              <a:t>评价</a:t>
            </a:r>
            <a:endParaRPr lang="en-US" altLang="zh-CN" sz="2000" dirty="0" smtClean="0"/>
          </a:p>
          <a:p>
            <a:pPr lvl="1"/>
            <a:r>
              <a:rPr lang="zh-CN" altLang="en-US" sz="2000" dirty="0" smtClean="0"/>
              <a:t>主体：学生</a:t>
            </a:r>
            <a:endParaRPr lang="en-US" altLang="zh-CN" sz="2000" dirty="0" smtClean="0"/>
          </a:p>
          <a:p>
            <a:r>
              <a:rPr lang="zh-CN" altLang="en-US" sz="2400" dirty="0" smtClean="0"/>
              <a:t>创客教育实施流程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基础：教育原理</a:t>
            </a:r>
            <a:endParaRPr lang="en-US" altLang="zh-CN" sz="2000" dirty="0" smtClean="0"/>
          </a:p>
          <a:p>
            <a:pPr lvl="1"/>
            <a:r>
              <a:rPr lang="zh-CN" altLang="en-US" sz="2000" dirty="0" smtClean="0"/>
              <a:t>过程：准备</a:t>
            </a:r>
            <a:r>
              <a:rPr lang="en-US" altLang="zh-CN" sz="2000" dirty="0" smtClean="0"/>
              <a:t>-</a:t>
            </a:r>
            <a:r>
              <a:rPr lang="zh-CN" altLang="en-US" sz="2000" dirty="0" smtClean="0"/>
              <a:t>选题</a:t>
            </a:r>
            <a:r>
              <a:rPr lang="en-US" altLang="zh-CN" sz="2000" dirty="0" smtClean="0"/>
              <a:t>-</a:t>
            </a:r>
            <a:r>
              <a:rPr lang="zh-CN" altLang="en-US" sz="2000" dirty="0" smtClean="0"/>
              <a:t>实施</a:t>
            </a:r>
            <a:r>
              <a:rPr lang="en-US" altLang="zh-CN" sz="2000" dirty="0" smtClean="0"/>
              <a:t>-</a:t>
            </a:r>
            <a:r>
              <a:rPr lang="zh-CN" altLang="en-US" sz="2000" dirty="0" smtClean="0"/>
              <a:t>评价</a:t>
            </a:r>
            <a:endParaRPr lang="en-US" altLang="zh-CN" sz="2000" dirty="0" smtClean="0"/>
          </a:p>
          <a:p>
            <a:pPr lvl="1"/>
            <a:r>
              <a:rPr lang="zh-CN" altLang="en-US" sz="2000" dirty="0" smtClean="0"/>
              <a:t>主体：教师</a:t>
            </a:r>
            <a:r>
              <a:rPr lang="en-US" altLang="zh-CN" sz="2000" dirty="0" smtClean="0"/>
              <a:t>+</a:t>
            </a:r>
            <a:r>
              <a:rPr lang="zh-CN" altLang="en-US" sz="2000" dirty="0" smtClean="0"/>
              <a:t>学生</a:t>
            </a:r>
            <a:endParaRPr lang="en-US" altLang="zh-CN" sz="2000" dirty="0"/>
          </a:p>
        </p:txBody>
      </p:sp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1147527963"/>
              </p:ext>
            </p:extLst>
          </p:nvPr>
        </p:nvGraphicFramePr>
        <p:xfrm>
          <a:off x="4727848" y="1052736"/>
          <a:ext cx="6408712" cy="4482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773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创客空间与创客活动</a:t>
            </a:r>
            <a:endParaRPr lang="zh-CN" altLang="en-US" dirty="0"/>
          </a:p>
        </p:txBody>
      </p:sp>
      <p:sp>
        <p:nvSpPr>
          <p:cNvPr id="4" name="椭圆 3"/>
          <p:cNvSpPr/>
          <p:nvPr/>
        </p:nvSpPr>
        <p:spPr bwMode="auto">
          <a:xfrm>
            <a:off x="839416" y="1452564"/>
            <a:ext cx="9865096" cy="4712740"/>
          </a:xfrm>
          <a:prstGeom prst="ellipse">
            <a:avLst/>
          </a:prstGeom>
          <a:solidFill>
            <a:srgbClr val="BCBCBC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0962" tIns="41275" rIns="80962" bIns="41275" numCol="1" rtlCol="0" anchor="t" anchorCtr="0" compatLnSpc="1">
            <a:prstTxWarp prst="textNoShape">
              <a:avLst/>
            </a:prstTxWarp>
          </a:bodyPr>
          <a:lstStyle/>
          <a:p>
            <a:pPr marL="301625" marR="0" indent="-301625" algn="l" defTabSz="669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50021"/>
              </a:buClr>
              <a:buSzPct val="100000"/>
              <a:buFont typeface="Wingdings" pitchFamily="2" charset="2"/>
              <a:buNone/>
              <a:tabLst/>
            </a:pPr>
            <a:endParaRPr kumimoji="0" lang="zh-CN" altLang="en-US" sz="18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5" name="椭圆 4"/>
          <p:cNvSpPr/>
          <p:nvPr/>
        </p:nvSpPr>
        <p:spPr bwMode="auto">
          <a:xfrm>
            <a:off x="2927648" y="1452564"/>
            <a:ext cx="5544616" cy="4712739"/>
          </a:xfrm>
          <a:prstGeom prst="ellipse">
            <a:avLst/>
          </a:prstGeom>
          <a:solidFill>
            <a:srgbClr val="949494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0962" tIns="41275" rIns="80962" bIns="41275" numCol="1" rtlCol="0" anchor="t" anchorCtr="0" compatLnSpc="1">
            <a:prstTxWarp prst="textNoShape">
              <a:avLst/>
            </a:prstTxWarp>
          </a:bodyPr>
          <a:lstStyle/>
          <a:p>
            <a:pPr marL="301625" marR="0" indent="-301625" algn="l" defTabSz="669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50021"/>
              </a:buClr>
              <a:buSzPct val="100000"/>
              <a:buFont typeface="Wingdings" pitchFamily="2" charset="2"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6" name="椭圆 5"/>
          <p:cNvSpPr/>
          <p:nvPr/>
        </p:nvSpPr>
        <p:spPr bwMode="auto">
          <a:xfrm>
            <a:off x="5015880" y="3304877"/>
            <a:ext cx="1440160" cy="1008112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0962" tIns="41275" rIns="80962" bIns="41275" numCol="1" rtlCol="0" anchor="t" anchorCtr="0" compatLnSpc="1">
            <a:prstTxWarp prst="textNoShape">
              <a:avLst/>
            </a:prstTxWarp>
          </a:bodyPr>
          <a:lstStyle/>
          <a:p>
            <a:pPr marL="301625" marR="0" indent="-301625" algn="ctr" defTabSz="669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50021"/>
              </a:buClr>
              <a:buSzPct val="100000"/>
              <a:buFont typeface="Wingdings" pitchFamily="2" charset="2"/>
              <a:buNone/>
              <a:tabLst/>
            </a:pP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  <a:ea typeface="宋体" pitchFamily="2" charset="-122"/>
              </a:rPr>
              <a:t>创客</a:t>
            </a:r>
            <a:endParaRPr kumimoji="0" lang="en-US" altLang="zh-CN" sz="20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ea typeface="宋体" pitchFamily="2" charset="-122"/>
            </a:endParaRPr>
          </a:p>
          <a:p>
            <a:pPr marL="301625" marR="0" indent="-301625" algn="ctr" defTabSz="669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50021"/>
              </a:buClr>
              <a:buSzPct val="100000"/>
              <a:buFont typeface="Wingdings" pitchFamily="2" charset="2"/>
              <a:buNone/>
              <a:tabLst/>
            </a:pP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  <a:ea typeface="宋体" pitchFamily="2" charset="-122"/>
              </a:rPr>
              <a:t>活动</a:t>
            </a:r>
          </a:p>
        </p:txBody>
      </p:sp>
      <p:sp>
        <p:nvSpPr>
          <p:cNvPr id="7" name="椭圆 6"/>
          <p:cNvSpPr/>
          <p:nvPr/>
        </p:nvSpPr>
        <p:spPr bwMode="auto">
          <a:xfrm>
            <a:off x="5015880" y="1700808"/>
            <a:ext cx="1440160" cy="1008112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0962" tIns="41275" rIns="80962" bIns="41275" numCol="1" rtlCol="0" anchor="ctr" anchorCtr="0" compatLnSpc="1">
            <a:prstTxWarp prst="textNoShape">
              <a:avLst/>
            </a:prstTxWarp>
          </a:bodyPr>
          <a:lstStyle/>
          <a:p>
            <a:pPr marL="301625" marR="0" indent="-301625" algn="ctr" defTabSz="669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50021"/>
              </a:buClr>
              <a:buSzPct val="100000"/>
              <a:buFont typeface="Wingdings" pitchFamily="2" charset="2"/>
              <a:buNone/>
              <a:tabLst/>
            </a:pP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  <a:ea typeface="宋体" pitchFamily="2" charset="-122"/>
              </a:rPr>
              <a:t>导师</a:t>
            </a:r>
          </a:p>
        </p:txBody>
      </p:sp>
      <p:sp>
        <p:nvSpPr>
          <p:cNvPr id="8" name="椭圆 7"/>
          <p:cNvSpPr/>
          <p:nvPr/>
        </p:nvSpPr>
        <p:spPr bwMode="auto">
          <a:xfrm>
            <a:off x="7032104" y="3284984"/>
            <a:ext cx="1440160" cy="1008112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0962" tIns="41275" rIns="80962" bIns="41275" numCol="1" rtlCol="0" anchor="ctr" anchorCtr="0" compatLnSpc="1">
            <a:prstTxWarp prst="textNoShape">
              <a:avLst/>
            </a:prstTxWarp>
          </a:bodyPr>
          <a:lstStyle/>
          <a:p>
            <a:pPr marL="301625" marR="0" indent="-301625" algn="ctr" defTabSz="669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50021"/>
              </a:buClr>
              <a:buSzPct val="100000"/>
              <a:buFont typeface="Wingdings" pitchFamily="2" charset="2"/>
              <a:buNone/>
              <a:tabLst/>
            </a:pP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  <a:ea typeface="宋体" pitchFamily="2" charset="-122"/>
              </a:rPr>
              <a:t>资源</a:t>
            </a:r>
          </a:p>
        </p:txBody>
      </p:sp>
      <p:sp>
        <p:nvSpPr>
          <p:cNvPr id="9" name="椭圆 8"/>
          <p:cNvSpPr/>
          <p:nvPr/>
        </p:nvSpPr>
        <p:spPr bwMode="auto">
          <a:xfrm>
            <a:off x="2999656" y="3284984"/>
            <a:ext cx="1440160" cy="1008112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0962" tIns="41275" rIns="80962" bIns="41275" numCol="1" rtlCol="0" anchor="ctr" anchorCtr="0" compatLnSpc="1">
            <a:prstTxWarp prst="textNoShape">
              <a:avLst/>
            </a:prstTxWarp>
          </a:bodyPr>
          <a:lstStyle/>
          <a:p>
            <a:pPr marL="301625" marR="0" indent="-301625" algn="ctr" defTabSz="669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50021"/>
              </a:buClr>
              <a:buSzPct val="100000"/>
              <a:buFont typeface="Wingdings" pitchFamily="2" charset="2"/>
              <a:buNone/>
              <a:tabLst/>
            </a:pP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  <a:ea typeface="宋体" pitchFamily="2" charset="-122"/>
              </a:rPr>
              <a:t>工具</a:t>
            </a:r>
          </a:p>
        </p:txBody>
      </p:sp>
      <p:sp>
        <p:nvSpPr>
          <p:cNvPr id="10" name="椭圆 9"/>
          <p:cNvSpPr/>
          <p:nvPr/>
        </p:nvSpPr>
        <p:spPr bwMode="auto">
          <a:xfrm>
            <a:off x="5087888" y="4941168"/>
            <a:ext cx="1440160" cy="1008112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0962" tIns="41275" rIns="80962" bIns="41275" numCol="1" rtlCol="0" anchor="ctr" anchorCtr="0" compatLnSpc="1">
            <a:prstTxWarp prst="textNoShape">
              <a:avLst/>
            </a:prstTxWarp>
          </a:bodyPr>
          <a:lstStyle/>
          <a:p>
            <a:pPr marL="301625" marR="0" indent="-301625" algn="ctr" defTabSz="669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50021"/>
              </a:buClr>
              <a:buSzPct val="100000"/>
              <a:buFont typeface="Wingdings" pitchFamily="2" charset="2"/>
              <a:buNone/>
              <a:tabLst/>
            </a:pP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  <a:ea typeface="宋体" pitchFamily="2" charset="-122"/>
              </a:rPr>
              <a:t>应用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835648" y="3544958"/>
            <a:ext cx="12894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2000"/>
            <a:r>
              <a:rPr lang="zh-CN" altLang="en-US" sz="2000" dirty="0" smtClean="0"/>
              <a:t>线上空间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811524" y="4741113"/>
            <a:ext cx="12894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2000"/>
            <a:r>
              <a:rPr lang="zh-CN" altLang="en-US" sz="2000" dirty="0" smtClean="0"/>
              <a:t>线下空间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712705" y="4741113"/>
            <a:ext cx="12894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2000"/>
            <a:r>
              <a:rPr lang="zh-CN" altLang="en-US" sz="2000" dirty="0" smtClean="0"/>
              <a:t>融合空间</a:t>
            </a:r>
          </a:p>
        </p:txBody>
      </p:sp>
      <p:sp>
        <p:nvSpPr>
          <p:cNvPr id="14" name="下箭头 13"/>
          <p:cNvSpPr/>
          <p:nvPr/>
        </p:nvSpPr>
        <p:spPr bwMode="auto">
          <a:xfrm>
            <a:off x="5519936" y="2780928"/>
            <a:ext cx="484632" cy="468034"/>
          </a:xfrm>
          <a:prstGeom prst="downArrow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2" tIns="41275" rIns="80962" bIns="41275" numCol="1" rtlCol="0" anchor="t" anchorCtr="0" compatLnSpc="1">
            <a:prstTxWarp prst="textNoShape">
              <a:avLst/>
            </a:prstTxWarp>
          </a:bodyPr>
          <a:lstStyle/>
          <a:p>
            <a:pPr marL="301625" marR="0" indent="-301625" algn="l" defTabSz="669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50021"/>
              </a:buClr>
              <a:buSzPct val="100000"/>
              <a:buFont typeface="Wingdings" pitchFamily="2" charset="2"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5" name="上箭头 14"/>
          <p:cNvSpPr/>
          <p:nvPr/>
        </p:nvSpPr>
        <p:spPr bwMode="auto">
          <a:xfrm>
            <a:off x="5539360" y="4293096"/>
            <a:ext cx="484632" cy="560095"/>
          </a:xfrm>
          <a:prstGeom prst="upArrow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2" tIns="41275" rIns="80962" bIns="41275" numCol="1" rtlCol="0" anchor="t" anchorCtr="0" compatLnSpc="1">
            <a:prstTxWarp prst="textNoShape">
              <a:avLst/>
            </a:prstTxWarp>
          </a:bodyPr>
          <a:lstStyle/>
          <a:p>
            <a:pPr marL="301625" marR="0" indent="-301625" algn="l" defTabSz="669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50021"/>
              </a:buClr>
              <a:buSzPct val="100000"/>
              <a:buFont typeface="Wingdings" pitchFamily="2" charset="2"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6" name="右箭头 15"/>
          <p:cNvSpPr/>
          <p:nvPr/>
        </p:nvSpPr>
        <p:spPr bwMode="auto">
          <a:xfrm>
            <a:off x="4511824" y="3573016"/>
            <a:ext cx="402344" cy="484632"/>
          </a:xfrm>
          <a:prstGeom prst="rightArrow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2" tIns="41275" rIns="80962" bIns="41275" numCol="1" rtlCol="0" anchor="t" anchorCtr="0" compatLnSpc="1">
            <a:prstTxWarp prst="textNoShape">
              <a:avLst/>
            </a:prstTxWarp>
          </a:bodyPr>
          <a:lstStyle/>
          <a:p>
            <a:pPr marL="301625" marR="0" indent="-301625" algn="l" defTabSz="669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50021"/>
              </a:buClr>
              <a:buSzPct val="100000"/>
              <a:buFont typeface="Wingdings" pitchFamily="2" charset="2"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7" name="左箭头 16"/>
          <p:cNvSpPr/>
          <p:nvPr/>
        </p:nvSpPr>
        <p:spPr bwMode="auto">
          <a:xfrm>
            <a:off x="6485744" y="3573016"/>
            <a:ext cx="474352" cy="484632"/>
          </a:xfrm>
          <a:prstGeom prst="leftArrow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2" tIns="41275" rIns="80962" bIns="41275" numCol="1" rtlCol="0" anchor="t" anchorCtr="0" compatLnSpc="1">
            <a:prstTxWarp prst="textNoShape">
              <a:avLst/>
            </a:prstTxWarp>
          </a:bodyPr>
          <a:lstStyle/>
          <a:p>
            <a:pPr marL="301625" marR="0" indent="-301625" algn="l" defTabSz="669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50021"/>
              </a:buClr>
              <a:buSzPct val="100000"/>
              <a:buFont typeface="Wingdings" pitchFamily="2" charset="2"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4000" y="1470949"/>
            <a:ext cx="10769600" cy="4948237"/>
          </a:xfrm>
        </p:spPr>
        <p:txBody>
          <a:bodyPr/>
          <a:lstStyle/>
          <a:p>
            <a:r>
              <a:rPr lang="zh-CN" altLang="en-US" sz="2400" dirty="0" smtClean="0"/>
              <a:t>明晰任务</a:t>
            </a:r>
            <a:endParaRPr lang="en-US" altLang="zh-CN" sz="2400" dirty="0" smtClean="0"/>
          </a:p>
          <a:p>
            <a:r>
              <a:rPr lang="zh-CN" altLang="en-US" sz="2400" dirty="0" smtClean="0"/>
              <a:t>自主学习</a:t>
            </a:r>
            <a:endParaRPr lang="en-US" altLang="zh-CN" sz="2400" dirty="0" smtClean="0"/>
          </a:p>
          <a:p>
            <a:r>
              <a:rPr lang="zh-CN" altLang="en-US" sz="2400" dirty="0" smtClean="0"/>
              <a:t>创意设计</a:t>
            </a:r>
            <a:endParaRPr lang="en-US" altLang="zh-CN" sz="2400" dirty="0" smtClean="0"/>
          </a:p>
          <a:p>
            <a:r>
              <a:rPr lang="zh-CN" altLang="en-US" sz="2400" dirty="0" smtClean="0"/>
              <a:t>作品制作</a:t>
            </a:r>
            <a:endParaRPr lang="en-US" altLang="zh-CN" sz="2400" dirty="0" smtClean="0"/>
          </a:p>
          <a:p>
            <a:r>
              <a:rPr lang="zh-CN" altLang="en-US" sz="2400" dirty="0" smtClean="0"/>
              <a:t>分享交流</a:t>
            </a:r>
            <a:endParaRPr lang="en-US" altLang="zh-CN" sz="2400" dirty="0" smtClean="0"/>
          </a:p>
          <a:p>
            <a:r>
              <a:rPr lang="zh-CN" altLang="en-US" sz="2400" dirty="0" smtClean="0"/>
              <a:t>迭代完善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0682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创客教育特点分析</a:t>
            </a:r>
            <a:endParaRPr lang="zh-CN" altLang="en-US" dirty="0"/>
          </a:p>
        </p:txBody>
      </p:sp>
      <p:graphicFrame>
        <p:nvGraphicFramePr>
          <p:cNvPr id="6" name="内容占位符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5169112"/>
              </p:ext>
            </p:extLst>
          </p:nvPr>
        </p:nvGraphicFramePr>
        <p:xfrm>
          <a:off x="203200" y="1452563"/>
          <a:ext cx="10769600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0352"/>
                <a:gridCol w="2808312"/>
                <a:gridCol w="3096344"/>
                <a:gridCol w="3004592"/>
              </a:tblGrid>
              <a:tr h="370840"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机器人教育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STEM</a:t>
                      </a:r>
                      <a:r>
                        <a:rPr lang="zh-CN" altLang="en-US" sz="2400" dirty="0" smtClean="0"/>
                        <a:t>教育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创客教育</a:t>
                      </a:r>
                      <a:endParaRPr lang="zh-CN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培养目标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重在任务，培养分析问题以及设计、开发能力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重在跨学科，培养综合解决问题能力，跨学科多元思维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重在创造，独培养立思维能力，实现创意</a:t>
                      </a:r>
                      <a:endParaRPr lang="zh-CN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教学方法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PBL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PBL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PBL</a:t>
                      </a:r>
                      <a:r>
                        <a:rPr lang="zh-CN" altLang="en-US" sz="2400" dirty="0" smtClean="0"/>
                        <a:t>，实践学习</a:t>
                      </a:r>
                      <a:endParaRPr lang="zh-CN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主题特点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教师选题，模拟人类完成的工作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选题符合跨学科目标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学生选题，关注真实作品的产生</a:t>
                      </a:r>
                      <a:endParaRPr lang="zh-CN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教师角色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教师教授相关知识，组织学生活动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身兼教学设计者，活动组织者，学习引导者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学生是独立的创造者，教师是活动支持者</a:t>
                      </a:r>
                      <a:endParaRPr lang="zh-CN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学科支持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机械运动，传感与控制，编程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数学、科学、技术、工程以及更多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多学科，产品设计，制造技术</a:t>
                      </a:r>
                      <a:endParaRPr lang="zh-CN" alt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15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创客教育的目标特征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253372981"/>
              </p:ext>
            </p:extLst>
          </p:nvPr>
        </p:nvGraphicFramePr>
        <p:xfrm>
          <a:off x="1991544" y="1452563"/>
          <a:ext cx="8168456" cy="4685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479376" y="4719335"/>
            <a:ext cx="21518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2000"/>
            <a:r>
              <a:rPr lang="zh-CN" altLang="en-US" sz="2000" dirty="0" smtClean="0"/>
              <a:t>多学科综合</a:t>
            </a:r>
            <a:endParaRPr lang="en-US" altLang="zh-CN" sz="2000" dirty="0" smtClean="0"/>
          </a:p>
          <a:p>
            <a:pPr marL="414900" indent="-342900">
              <a:buFont typeface="Arial" pitchFamily="34" charset="0"/>
              <a:buChar char="•"/>
            </a:pPr>
            <a:r>
              <a:rPr lang="zh-CN" altLang="en-US" sz="2000" b="0" dirty="0" smtClean="0"/>
              <a:t>应用场景理解</a:t>
            </a:r>
            <a:endParaRPr lang="en-US" altLang="zh-CN" sz="2000" b="0" dirty="0" smtClean="0"/>
          </a:p>
          <a:p>
            <a:pPr marL="414900" indent="-342900">
              <a:buFont typeface="Arial" pitchFamily="34" charset="0"/>
              <a:buChar char="•"/>
            </a:pPr>
            <a:r>
              <a:rPr lang="zh-CN" altLang="en-US" sz="2000" b="0" dirty="0" smtClean="0"/>
              <a:t>技术实现</a:t>
            </a:r>
          </a:p>
        </p:txBody>
      </p:sp>
    </p:spTree>
    <p:extLst>
      <p:ext uri="{BB962C8B-B14F-4D97-AF65-F5344CB8AC3E}">
        <p14:creationId xmlns:p14="http://schemas.microsoft.com/office/powerpoint/2010/main" val="175806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探索创客教育价值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400" dirty="0"/>
              <a:t>动手能力</a:t>
            </a:r>
            <a:endParaRPr lang="en-US" altLang="zh-CN" sz="2400" dirty="0"/>
          </a:p>
          <a:p>
            <a:pPr lvl="1"/>
            <a:r>
              <a:rPr lang="zh-CN" altLang="en-US" sz="2000" dirty="0"/>
              <a:t>没有思考的动手不是动手能力</a:t>
            </a:r>
            <a:endParaRPr lang="en-US" altLang="zh-CN" sz="2000" dirty="0"/>
          </a:p>
          <a:p>
            <a:pPr lvl="1"/>
            <a:r>
              <a:rPr lang="zh-CN" altLang="en-US" sz="2000" dirty="0"/>
              <a:t>实践能力，应用能力，表达能力</a:t>
            </a:r>
            <a:endParaRPr lang="en-US" altLang="zh-CN" sz="2000" dirty="0"/>
          </a:p>
          <a:p>
            <a:r>
              <a:rPr lang="zh-CN" altLang="en-US" sz="2400" dirty="0"/>
              <a:t>创新能力</a:t>
            </a:r>
            <a:endParaRPr lang="en-US" altLang="zh-CN" sz="2400" dirty="0"/>
          </a:p>
          <a:p>
            <a:pPr lvl="1"/>
            <a:r>
              <a:rPr lang="zh-CN" altLang="en-US" sz="2000" dirty="0"/>
              <a:t>以现有的思维模式提出有别于常规或常人思路的见解为导向，改进或创造新的事物</a:t>
            </a:r>
            <a:endParaRPr lang="en-US" altLang="zh-CN" sz="2000" dirty="0"/>
          </a:p>
          <a:p>
            <a:r>
              <a:rPr lang="zh-CN" altLang="en-US" sz="2400" dirty="0"/>
              <a:t>科学思维</a:t>
            </a:r>
            <a:endParaRPr lang="en-US" altLang="zh-CN" sz="2400" dirty="0"/>
          </a:p>
          <a:p>
            <a:pPr lvl="1"/>
            <a:r>
              <a:rPr lang="zh-CN" altLang="en-US" sz="2000" dirty="0"/>
              <a:t>可以语言、文字为载体表达的</a:t>
            </a:r>
            <a:endParaRPr lang="en-US" altLang="zh-CN" sz="2000" dirty="0"/>
          </a:p>
          <a:p>
            <a:pPr lvl="1"/>
            <a:r>
              <a:rPr lang="zh-CN" altLang="en-US" sz="2000" dirty="0"/>
              <a:t>表达方式遵循语义、语法规则的</a:t>
            </a:r>
            <a:endParaRPr lang="en-US" altLang="zh-CN" sz="2000" dirty="0"/>
          </a:p>
          <a:p>
            <a:pPr lvl="1"/>
            <a:r>
              <a:rPr lang="zh-CN" altLang="en-US" sz="2000" dirty="0"/>
              <a:t>可以使他人不必重复思维过程而相信结论</a:t>
            </a:r>
            <a:r>
              <a:rPr lang="zh-CN" altLang="en-US" sz="2000" dirty="0" smtClean="0"/>
              <a:t>的</a:t>
            </a:r>
            <a:endParaRPr lang="en-US" altLang="zh-CN" sz="2000" dirty="0" smtClean="0"/>
          </a:p>
          <a:p>
            <a:r>
              <a:rPr lang="zh-CN" altLang="en-US" sz="2400" dirty="0"/>
              <a:t>教育价值过多、过新、过于变化，反映了</a:t>
            </a:r>
            <a:r>
              <a:rPr lang="zh-CN" altLang="en-US" sz="2400" dirty="0" smtClean="0"/>
              <a:t>对教育内容的不自信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不同的教育目标之间有一定的矛盾</a:t>
            </a:r>
            <a:endParaRPr lang="en-US" altLang="zh-CN" sz="2000" dirty="0"/>
          </a:p>
          <a:p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32303" y="3789040"/>
            <a:ext cx="3199217" cy="2086190"/>
          </a:xfrm>
          <a:prstGeom prst="rect">
            <a:avLst/>
          </a:prstGeom>
          <a:effectLst>
            <a:reflection endPos="0" dist="50800" dir="5400000" sy="-100000" algn="bl" rotWithShape="0"/>
            <a:softEdge rad="177800"/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67056" y="1219200"/>
            <a:ext cx="2529712" cy="149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90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图片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62192" y="3134136"/>
            <a:ext cx="3770312" cy="2955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华文新魏" pitchFamily="2" charset="-122"/>
                <a:ea typeface="华文新魏" pitchFamily="2" charset="-122"/>
              </a:rPr>
              <a:t>工程思维</a:t>
            </a:r>
          </a:p>
        </p:txBody>
      </p:sp>
      <p:sp>
        <p:nvSpPr>
          <p:cNvPr id="33795" name="内容占位符 2"/>
          <p:cNvSpPr>
            <a:spLocks noGrp="1"/>
          </p:cNvSpPr>
          <p:nvPr>
            <p:ph idx="1"/>
          </p:nvPr>
        </p:nvSpPr>
        <p:spPr>
          <a:xfrm>
            <a:off x="191344" y="1452564"/>
            <a:ext cx="10441160" cy="2120453"/>
          </a:xfrm>
        </p:spPr>
        <p:txBody>
          <a:bodyPr/>
          <a:lstStyle/>
          <a:p>
            <a:r>
              <a:rPr lang="zh-CN" altLang="en-US" sz="2400" dirty="0"/>
              <a:t>工程是将现有实体转化为具有预期使用价值的人造产品过程</a:t>
            </a:r>
            <a:endParaRPr lang="en-US" altLang="zh-CN" sz="2400" dirty="0"/>
          </a:p>
          <a:p>
            <a:r>
              <a:rPr lang="zh-CN" altLang="zh-CN" sz="2400" dirty="0"/>
              <a:t>工程思维就是在工程的设计和研究中形成的思维，</a:t>
            </a:r>
            <a:r>
              <a:rPr lang="zh-CN" altLang="en-US" sz="2400" dirty="0"/>
              <a:t>是一种</a:t>
            </a:r>
            <a:r>
              <a:rPr lang="zh-CN" altLang="zh-CN" sz="2400" dirty="0"/>
              <a:t>综合运用逻辑思维、形象思维和顿悟思维分析和解决问题的思维能力</a:t>
            </a:r>
            <a:r>
              <a:rPr lang="zh-CN" altLang="en-US" sz="2400" dirty="0"/>
              <a:t>，</a:t>
            </a:r>
            <a:r>
              <a:rPr lang="zh-CN" altLang="zh-CN" sz="2400" dirty="0"/>
              <a:t>是一种筹划性的思维。</a:t>
            </a:r>
            <a:endParaRPr lang="en-US" altLang="zh-CN" sz="2400" dirty="0"/>
          </a:p>
          <a:p>
            <a:pPr lvl="1"/>
            <a:endParaRPr lang="en-US" altLang="zh-CN" sz="2000" dirty="0"/>
          </a:p>
        </p:txBody>
      </p:sp>
      <p:graphicFrame>
        <p:nvGraphicFramePr>
          <p:cNvPr id="2" name="图示 1"/>
          <p:cNvGraphicFramePr/>
          <p:nvPr>
            <p:extLst>
              <p:ext uri="{D42A27DB-BD31-4B8C-83A1-F6EECF244321}">
                <p14:modId xmlns:p14="http://schemas.microsoft.com/office/powerpoint/2010/main" val="3136408496"/>
              </p:ext>
            </p:extLst>
          </p:nvPr>
        </p:nvGraphicFramePr>
        <p:xfrm>
          <a:off x="491852" y="3212977"/>
          <a:ext cx="5146948" cy="3100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027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rcce">
  <a:themeElements>
    <a:clrScheme name="">
      <a:dk1>
        <a:srgbClr val="000000"/>
      </a:dk1>
      <a:lt1>
        <a:srgbClr val="FFFFFF"/>
      </a:lt1>
      <a:dk2>
        <a:srgbClr val="000000"/>
      </a:dk2>
      <a:lt2>
        <a:srgbClr val="0062E1"/>
      </a:lt2>
      <a:accent1>
        <a:srgbClr val="000000"/>
      </a:accent1>
      <a:accent2>
        <a:srgbClr val="FFE118"/>
      </a:accent2>
      <a:accent3>
        <a:srgbClr val="FFFFFF"/>
      </a:accent3>
      <a:accent4>
        <a:srgbClr val="000000"/>
      </a:accent4>
      <a:accent5>
        <a:srgbClr val="AAAAAA"/>
      </a:accent5>
      <a:accent6>
        <a:srgbClr val="E7CC15"/>
      </a:accent6>
      <a:hlink>
        <a:srgbClr val="00C200"/>
      </a:hlink>
      <a:folHlink>
        <a:srgbClr val="0080FF"/>
      </a:folHlink>
    </a:clrScheme>
    <a:fontScheme name="Nrcce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2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80962" tIns="41275" rIns="80962" bIns="41275" numCol="1" anchor="t" anchorCtr="0" compatLnSpc="1">
        <a:prstTxWarp prst="textNoShape">
          <a:avLst/>
        </a:prstTxWarp>
      </a:bodyPr>
      <a:lstStyle>
        <a:defPPr marL="301625" marR="0" indent="-301625" algn="l" defTabSz="6699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A50021"/>
          </a:buClr>
          <a:buSzPct val="100000"/>
          <a:buFont typeface="Wingdings" pitchFamily="2" charset="2"/>
          <a:buNone/>
          <a:tabLst/>
          <a:defRPr kumimoji="0" lang="zh-CN" altLang="en-US" sz="18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2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80962" tIns="41275" rIns="80962" bIns="41275" numCol="1" anchor="t" anchorCtr="0" compatLnSpc="1">
        <a:prstTxWarp prst="textNoShape">
          <a:avLst/>
        </a:prstTxWarp>
      </a:bodyPr>
      <a:lstStyle>
        <a:defPPr marL="301625" marR="0" indent="-301625" algn="l" defTabSz="6699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A50021"/>
          </a:buClr>
          <a:buSzPct val="100000"/>
          <a:buFont typeface="Wingdings" pitchFamily="2" charset="2"/>
          <a:buNone/>
          <a:tabLst/>
          <a:defRPr kumimoji="0" lang="zh-CN" altLang="en-US" sz="18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ea typeface="宋体" pitchFamily="2" charset="-122"/>
          </a:defRPr>
        </a:defPPr>
      </a:lstStyle>
    </a:lnDef>
    <a:txDef>
      <a:spPr>
        <a:noFill/>
      </a:spPr>
      <a:bodyPr wrap="none" rtlCol="0">
        <a:spAutoFit/>
      </a:bodyPr>
      <a:lstStyle>
        <a:defPPr marL="414900" indent="-342900">
          <a:buFont typeface="Arial" pitchFamily="34" charset="0"/>
          <a:buChar char="•"/>
          <a:defRPr sz="2000" dirty="0" smtClean="0"/>
        </a:defPPr>
      </a:lstStyle>
    </a:txDef>
  </a:objectDefaults>
  <a:extraClrSchemeLst>
    <a:extraClrScheme>
      <a:clrScheme name="Nrc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rc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rc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rc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rc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rc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rc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srcc</Template>
  <TotalTime>16087</TotalTime>
  <Words>2248</Words>
  <Application>Microsoft Office PowerPoint</Application>
  <PresentationFormat>宽屏</PresentationFormat>
  <Paragraphs>397</Paragraphs>
  <Slides>26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7" baseType="lpstr">
      <vt:lpstr>方正舒体</vt:lpstr>
      <vt:lpstr>华文行楷</vt:lpstr>
      <vt:lpstr>华文隶书</vt:lpstr>
      <vt:lpstr>华文新魏</vt:lpstr>
      <vt:lpstr>隶书</vt:lpstr>
      <vt:lpstr>宋体</vt:lpstr>
      <vt:lpstr>Arial</vt:lpstr>
      <vt:lpstr>Tahoma</vt:lpstr>
      <vt:lpstr>Times New Roman</vt:lpstr>
      <vt:lpstr>Wingdings</vt:lpstr>
      <vt:lpstr>Nrcce</vt:lpstr>
      <vt:lpstr>创客教育实践选题与流程</vt:lpstr>
      <vt:lpstr>思考：二维码缺了一部分，你会怎么样？</vt:lpstr>
      <vt:lpstr>从创客运动到创客教育</vt:lpstr>
      <vt:lpstr>创客教育需要明确的问题</vt:lpstr>
      <vt:lpstr>创客空间与创客活动</vt:lpstr>
      <vt:lpstr>创客教育特点分析</vt:lpstr>
      <vt:lpstr>创客教育的目标特征</vt:lpstr>
      <vt:lpstr>探索创客教育价值</vt:lpstr>
      <vt:lpstr>工程思维</vt:lpstr>
      <vt:lpstr>工程思维组成与表现</vt:lpstr>
      <vt:lpstr>一个创客作品的开发过程</vt:lpstr>
      <vt:lpstr>教师选题中的矛盾与对策</vt:lpstr>
      <vt:lpstr>选题中的若干参考要素</vt:lpstr>
      <vt:lpstr>选题案例</vt:lpstr>
      <vt:lpstr>选题案例</vt:lpstr>
      <vt:lpstr>学生选题产生方式</vt:lpstr>
      <vt:lpstr>概要设计与可行性分析</vt:lpstr>
      <vt:lpstr>创客教学活动流程建议及教师的任务</vt:lpstr>
      <vt:lpstr>项目学习方法</vt:lpstr>
      <vt:lpstr>Kobl的实践学习模型</vt:lpstr>
      <vt:lpstr>创客活动中的知识学习和工具学习</vt:lpstr>
      <vt:lpstr>创客教育的评价维度</vt:lpstr>
      <vt:lpstr>建立评价指标体系流程</vt:lpstr>
      <vt:lpstr>创客教育需要做的过程工作（教师视角）</vt:lpstr>
      <vt:lpstr>始终需要考虑的问题（学生视角）</vt:lpstr>
      <vt:lpstr>谢谢倾听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教育信息化发展与实践</dc:title>
  <dc:creator>rlwang</dc:creator>
  <cp:lastModifiedBy>rlwang</cp:lastModifiedBy>
  <cp:revision>849</cp:revision>
  <dcterms:created xsi:type="dcterms:W3CDTF">2007-11-06T02:39:01Z</dcterms:created>
  <dcterms:modified xsi:type="dcterms:W3CDTF">2019-03-07T09:55:00Z</dcterms:modified>
</cp:coreProperties>
</file>